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2E6B11-3327-4E72-9F15-3394AEDC2E6E}" v="426" dt="2021-11-27T03:40:15.732"/>
    <p1510:client id="{BA255A11-84BB-479E-B83A-3C950D6ECFB1}" v="25" dt="2021-11-07T02:05:13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273" autoAdjust="0"/>
  </p:normalViewPr>
  <p:slideViewPr>
    <p:cSldViewPr snapToGrid="0">
      <p:cViewPr varScale="1">
        <p:scale>
          <a:sx n="100" d="100"/>
          <a:sy n="100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lanahirzan" userId="QZ9/UGr5K0C954TRx2YVemBIv6+ROOpGBScm1FuaWOk=" providerId="None" clId="Web-{BA255A11-84BB-479E-B83A-3C950D6ECFB1}"/>
    <pc:docChg chg="addSld modSld addMainMaster delMainMaster">
      <pc:chgData name="maulanahirzan" userId="QZ9/UGr5K0C954TRx2YVemBIv6+ROOpGBScm1FuaWOk=" providerId="None" clId="Web-{BA255A11-84BB-479E-B83A-3C950D6ECFB1}" dt="2021-11-07T02:05:13.960" v="22" actId="20577"/>
      <pc:docMkLst>
        <pc:docMk/>
      </pc:docMkLst>
      <pc:sldChg chg="modSp mod modClrScheme chgLayout">
        <pc:chgData name="maulanahirzan" userId="QZ9/UGr5K0C954TRx2YVemBIv6+ROOpGBScm1FuaWOk=" providerId="None" clId="Web-{BA255A11-84BB-479E-B83A-3C950D6ECFB1}" dt="2021-11-07T02:03:14.519" v="17" actId="20577"/>
        <pc:sldMkLst>
          <pc:docMk/>
          <pc:sldMk cId="2426011969" sldId="256"/>
        </pc:sldMkLst>
        <pc:spChg chg="mod ord">
          <ac:chgData name="maulanahirzan" userId="QZ9/UGr5K0C954TRx2YVemBIv6+ROOpGBScm1FuaWOk=" providerId="None" clId="Web-{BA255A11-84BB-479E-B83A-3C950D6ECFB1}" dt="2021-11-07T02:03:00.972" v="9" actId="20577"/>
          <ac:spMkLst>
            <pc:docMk/>
            <pc:sldMk cId="2426011969" sldId="256"/>
            <ac:spMk id="2" creationId="{00000000-0000-0000-0000-000000000000}"/>
          </ac:spMkLst>
        </pc:spChg>
        <pc:spChg chg="mod ord">
          <ac:chgData name="maulanahirzan" userId="QZ9/UGr5K0C954TRx2YVemBIv6+ROOpGBScm1FuaWOk=" providerId="None" clId="Web-{BA255A11-84BB-479E-B83A-3C950D6ECFB1}" dt="2021-11-07T02:03:14.519" v="17" actId="20577"/>
          <ac:spMkLst>
            <pc:docMk/>
            <pc:sldMk cId="2426011969" sldId="256"/>
            <ac:spMk id="3" creationId="{00000000-0000-0000-0000-000000000000}"/>
          </ac:spMkLst>
        </pc:spChg>
      </pc:sldChg>
      <pc:sldChg chg="modSp new mod modClrScheme chgLayout">
        <pc:chgData name="maulanahirzan" userId="QZ9/UGr5K0C954TRx2YVemBIv6+ROOpGBScm1FuaWOk=" providerId="None" clId="Web-{BA255A11-84BB-479E-B83A-3C950D6ECFB1}" dt="2021-11-07T02:05:13.960" v="22" actId="20577"/>
        <pc:sldMkLst>
          <pc:docMk/>
          <pc:sldMk cId="825799142" sldId="257"/>
        </pc:sldMkLst>
        <pc:spChg chg="mod ord">
          <ac:chgData name="maulanahirzan" userId="QZ9/UGr5K0C954TRx2YVemBIv6+ROOpGBScm1FuaWOk=" providerId="None" clId="Web-{BA255A11-84BB-479E-B83A-3C950D6ECFB1}" dt="2021-11-07T02:05:13.960" v="22" actId="20577"/>
          <ac:spMkLst>
            <pc:docMk/>
            <pc:sldMk cId="825799142" sldId="257"/>
            <ac:spMk id="2" creationId="{263909B2-76D3-4C44-9CE3-71B83A64731C}"/>
          </ac:spMkLst>
        </pc:spChg>
        <pc:spChg chg="mod ord">
          <ac:chgData name="maulanahirzan" userId="QZ9/UGr5K0C954TRx2YVemBIv6+ROOpGBScm1FuaWOk=" providerId="None" clId="Web-{BA255A11-84BB-479E-B83A-3C950D6ECFB1}" dt="2021-11-07T02:01:22.813" v="2"/>
          <ac:spMkLst>
            <pc:docMk/>
            <pc:sldMk cId="825799142" sldId="257"/>
            <ac:spMk id="3" creationId="{C969DEF7-EB19-44F8-ABDB-678D72F4F5CF}"/>
          </ac:spMkLst>
        </pc:spChg>
      </pc:sldChg>
      <pc:sldMasterChg chg="del delSldLayout">
        <pc:chgData name="maulanahirzan" userId="QZ9/UGr5K0C954TRx2YVemBIv6+ROOpGBScm1FuaWOk=" providerId="None" clId="Web-{BA255A11-84BB-479E-B83A-3C950D6ECFB1}" dt="2021-11-07T02:01:09.891" v="0"/>
        <pc:sldMasterMkLst>
          <pc:docMk/>
          <pc:sldMasterMk cId="4124136512" sldId="2147483672"/>
        </pc:sldMasterMkLst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2520518546" sldId="2147483673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2960619921" sldId="2147483674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2072125890" sldId="2147483675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4243403397" sldId="2147483676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3953759558" sldId="2147483677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3815284972" sldId="2147483678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3035599116" sldId="2147483679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1714960738" sldId="2147483680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3255540774" sldId="2147483681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2377304659" sldId="2147483682"/>
          </pc:sldLayoutMkLst>
        </pc:sldLayoutChg>
        <pc:sldLayoutChg chg="del">
          <pc:chgData name="maulanahirzan" userId="QZ9/UGr5K0C954TRx2YVemBIv6+ROOpGBScm1FuaWOk=" providerId="None" clId="Web-{BA255A11-84BB-479E-B83A-3C950D6ECFB1}" dt="2021-11-07T02:01:09.891" v="0"/>
          <pc:sldLayoutMkLst>
            <pc:docMk/>
            <pc:sldMasterMk cId="4124136512" sldId="2147483672"/>
            <pc:sldLayoutMk cId="4161801277" sldId="2147483683"/>
          </pc:sldLayoutMkLst>
        </pc:sldLayoutChg>
      </pc:sldMasterChg>
      <pc:sldMasterChg chg="add del addSldLayout delSldLayout modSldLayout">
        <pc:chgData name="maulanahirzan" userId="QZ9/UGr5K0C954TRx2YVemBIv6+ROOpGBScm1FuaWOk=" providerId="None" clId="Web-{BA255A11-84BB-479E-B83A-3C950D6ECFB1}" dt="2021-11-07T02:01:22.813" v="2"/>
        <pc:sldMasterMkLst>
          <pc:docMk/>
          <pc:sldMasterMk cId="615943431" sldId="2147483684"/>
        </pc:sldMasterMkLst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1048403968" sldId="2147483685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1397286679" sldId="2147483686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3542231565" sldId="2147483687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3070710106" sldId="2147483688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2947686851" sldId="2147483689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168548336" sldId="2147483690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1405525878" sldId="2147483691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4218898029" sldId="2147483692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3748615008" sldId="2147483693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3142693164" sldId="2147483694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2625250879" sldId="2147483695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2352095967" sldId="2147483696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357317461" sldId="2147483697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1084178199" sldId="2147483698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3638303541" sldId="2147483699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3191146154" sldId="2147483700"/>
          </pc:sldLayoutMkLst>
        </pc:sldLayoutChg>
        <pc:sldLayoutChg chg="add del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615943431" sldId="2147483684"/>
            <pc:sldLayoutMk cId="625564844" sldId="2147483701"/>
          </pc:sldLayoutMkLst>
        </pc:sldLayoutChg>
      </pc:sldMasterChg>
      <pc:sldMasterChg chg="add addSldLayout modSldLayout">
        <pc:chgData name="maulanahirzan" userId="QZ9/UGr5K0C954TRx2YVemBIv6+ROOpGBScm1FuaWOk=" providerId="None" clId="Web-{BA255A11-84BB-479E-B83A-3C950D6ECFB1}" dt="2021-11-07T02:01:22.813" v="2"/>
        <pc:sldMasterMkLst>
          <pc:docMk/>
          <pc:sldMasterMk cId="3731064394" sldId="2147483702"/>
        </pc:sldMasterMkLst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252989965" sldId="2147483703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1877629210" sldId="2147483704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4060304661" sldId="2147483705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282212714" sldId="2147483706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700507917" sldId="2147483707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4017082513" sldId="2147483708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1068259357" sldId="2147483709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1641660150" sldId="2147483710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425130640" sldId="2147483711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75331215" sldId="2147483712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2380444118" sldId="2147483713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722767383" sldId="2147483714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2961667350" sldId="2147483715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2690157833" sldId="2147483716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966395354" sldId="2147483717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1763800742" sldId="2147483718"/>
          </pc:sldLayoutMkLst>
        </pc:sldLayoutChg>
        <pc:sldLayoutChg chg="add mod replId">
          <pc:chgData name="maulanahirzan" userId="QZ9/UGr5K0C954TRx2YVemBIv6+ROOpGBScm1FuaWOk=" providerId="None" clId="Web-{BA255A11-84BB-479E-B83A-3C950D6ECFB1}" dt="2021-11-07T02:01:22.813" v="2"/>
          <pc:sldLayoutMkLst>
            <pc:docMk/>
            <pc:sldMasterMk cId="3731064394" sldId="2147483702"/>
            <pc:sldLayoutMk cId="3100217123" sldId="2147483719"/>
          </pc:sldLayoutMkLst>
        </pc:sldLayoutChg>
      </pc:sldMasterChg>
    </pc:docChg>
  </pc:docChgLst>
  <pc:docChgLst>
    <pc:chgData name="maulanahirzan" userId="QZ9/UGr5K0C954TRx2YVemBIv6+ROOpGBScm1FuaWOk=" providerId="None" clId="Web-{872E6B11-3327-4E72-9F15-3394AEDC2E6E}"/>
    <pc:docChg chg="addSld modSld">
      <pc:chgData name="maulanahirzan" userId="QZ9/UGr5K0C954TRx2YVemBIv6+ROOpGBScm1FuaWOk=" providerId="None" clId="Web-{872E6B11-3327-4E72-9F15-3394AEDC2E6E}" dt="2021-11-27T03:40:15.732" v="409" actId="14100"/>
      <pc:docMkLst>
        <pc:docMk/>
      </pc:docMkLst>
      <pc:sldChg chg="modSp">
        <pc:chgData name="maulanahirzan" userId="QZ9/UGr5K0C954TRx2YVemBIv6+ROOpGBScm1FuaWOk=" providerId="None" clId="Web-{872E6B11-3327-4E72-9F15-3394AEDC2E6E}" dt="2021-11-27T02:47:05.227" v="0" actId="20577"/>
        <pc:sldMkLst>
          <pc:docMk/>
          <pc:sldMk cId="2426011969" sldId="256"/>
        </pc:sldMkLst>
        <pc:spChg chg="mod">
          <ac:chgData name="maulanahirzan" userId="QZ9/UGr5K0C954TRx2YVemBIv6+ROOpGBScm1FuaWOk=" providerId="None" clId="Web-{872E6B11-3327-4E72-9F15-3394AEDC2E6E}" dt="2021-11-27T02:47:05.227" v="0" actId="20577"/>
          <ac:spMkLst>
            <pc:docMk/>
            <pc:sldMk cId="2426011969" sldId="256"/>
            <ac:spMk id="3" creationId="{00000000-0000-0000-0000-000000000000}"/>
          </ac:spMkLst>
        </pc:spChg>
      </pc:sldChg>
      <pc:sldChg chg="addSp delSp modSp">
        <pc:chgData name="maulanahirzan" userId="QZ9/UGr5K0C954TRx2YVemBIv6+ROOpGBScm1FuaWOk=" providerId="None" clId="Web-{872E6B11-3327-4E72-9F15-3394AEDC2E6E}" dt="2021-11-27T02:49:27.584" v="22" actId="14100"/>
        <pc:sldMkLst>
          <pc:docMk/>
          <pc:sldMk cId="825799142" sldId="257"/>
        </pc:sldMkLst>
        <pc:spChg chg="mod">
          <ac:chgData name="maulanahirzan" userId="QZ9/UGr5K0C954TRx2YVemBIv6+ROOpGBScm1FuaWOk=" providerId="None" clId="Web-{872E6B11-3327-4E72-9F15-3394AEDC2E6E}" dt="2021-11-27T02:47:20.025" v="9" actId="20577"/>
          <ac:spMkLst>
            <pc:docMk/>
            <pc:sldMk cId="825799142" sldId="257"/>
            <ac:spMk id="2" creationId="{263909B2-76D3-4C44-9CE3-71B83A64731C}"/>
          </ac:spMkLst>
        </pc:spChg>
        <pc:spChg chg="del">
          <ac:chgData name="maulanahirzan" userId="QZ9/UGr5K0C954TRx2YVemBIv6+ROOpGBScm1FuaWOk=" providerId="None" clId="Web-{872E6B11-3327-4E72-9F15-3394AEDC2E6E}" dt="2021-11-27T02:48:57.739" v="10"/>
          <ac:spMkLst>
            <pc:docMk/>
            <pc:sldMk cId="825799142" sldId="257"/>
            <ac:spMk id="3" creationId="{C969DEF7-EB19-44F8-ABDB-678D72F4F5CF}"/>
          </ac:spMkLst>
        </pc:spChg>
        <pc:spChg chg="add mod">
          <ac:chgData name="maulanahirzan" userId="QZ9/UGr5K0C954TRx2YVemBIv6+ROOpGBScm1FuaWOk=" providerId="None" clId="Web-{872E6B11-3327-4E72-9F15-3394AEDC2E6E}" dt="2021-11-27T02:49:01.739" v="15" actId="1076"/>
          <ac:spMkLst>
            <pc:docMk/>
            <pc:sldMk cId="825799142" sldId="257"/>
            <ac:spMk id="5" creationId="{8F896201-B5FB-4954-8FEB-2D6AA5AFE77F}"/>
          </ac:spMkLst>
        </pc:spChg>
        <pc:spChg chg="add mod">
          <ac:chgData name="maulanahirzan" userId="QZ9/UGr5K0C954TRx2YVemBIv6+ROOpGBScm1FuaWOk=" providerId="None" clId="Web-{872E6B11-3327-4E72-9F15-3394AEDC2E6E}" dt="2021-11-27T02:49:22.521" v="20" actId="1076"/>
          <ac:spMkLst>
            <pc:docMk/>
            <pc:sldMk cId="825799142" sldId="257"/>
            <ac:spMk id="8" creationId="{A522E96C-024E-44BE-8F60-B624CB70252B}"/>
          </ac:spMkLst>
        </pc:spChg>
        <pc:picChg chg="add mod ord">
          <ac:chgData name="maulanahirzan" userId="QZ9/UGr5K0C954TRx2YVemBIv6+ROOpGBScm1FuaWOk=" providerId="None" clId="Web-{872E6B11-3327-4E72-9F15-3394AEDC2E6E}" dt="2021-11-27T02:49:01.739" v="14" actId="1076"/>
          <ac:picMkLst>
            <pc:docMk/>
            <pc:sldMk cId="825799142" sldId="257"/>
            <ac:picMk id="4" creationId="{266538A9-03EC-46F1-89F0-632B011CF0C0}"/>
          </ac:picMkLst>
        </pc:picChg>
        <pc:picChg chg="add mod">
          <ac:chgData name="maulanahirzan" userId="QZ9/UGr5K0C954TRx2YVemBIv6+ROOpGBScm1FuaWOk=" providerId="None" clId="Web-{872E6B11-3327-4E72-9F15-3394AEDC2E6E}" dt="2021-11-27T02:49:27.584" v="22" actId="14100"/>
          <ac:picMkLst>
            <pc:docMk/>
            <pc:sldMk cId="825799142" sldId="257"/>
            <ac:picMk id="7" creationId="{C10EC29A-5B2E-4C2E-AA7F-1BF366826401}"/>
          </ac:picMkLst>
        </pc:picChg>
      </pc:sldChg>
      <pc:sldChg chg="addSp modSp new">
        <pc:chgData name="maulanahirzan" userId="QZ9/UGr5K0C954TRx2YVemBIv6+ROOpGBScm1FuaWOk=" providerId="None" clId="Web-{872E6B11-3327-4E72-9F15-3394AEDC2E6E}" dt="2021-11-27T02:52:32.204" v="82" actId="14100"/>
        <pc:sldMkLst>
          <pc:docMk/>
          <pc:sldMk cId="1163068858" sldId="258"/>
        </pc:sldMkLst>
        <pc:spChg chg="mod">
          <ac:chgData name="maulanahirzan" userId="QZ9/UGr5K0C954TRx2YVemBIv6+ROOpGBScm1FuaWOk=" providerId="None" clId="Web-{872E6B11-3327-4E72-9F15-3394AEDC2E6E}" dt="2021-11-27T02:51:15.496" v="35" actId="20577"/>
          <ac:spMkLst>
            <pc:docMk/>
            <pc:sldMk cId="1163068858" sldId="258"/>
            <ac:spMk id="2" creationId="{C3E36A00-145B-467E-8374-BF406BB5055C}"/>
          </ac:spMkLst>
        </pc:spChg>
        <pc:spChg chg="mod">
          <ac:chgData name="maulanahirzan" userId="QZ9/UGr5K0C954TRx2YVemBIv6+ROOpGBScm1FuaWOk=" providerId="None" clId="Web-{872E6B11-3327-4E72-9F15-3394AEDC2E6E}" dt="2021-11-27T02:51:42.920" v="77" actId="20577"/>
          <ac:spMkLst>
            <pc:docMk/>
            <pc:sldMk cId="1163068858" sldId="258"/>
            <ac:spMk id="3" creationId="{EC6DAA97-8EDF-4771-B47B-7DEA71D56C2E}"/>
          </ac:spMkLst>
        </pc:spChg>
        <pc:picChg chg="add mod">
          <ac:chgData name="maulanahirzan" userId="QZ9/UGr5K0C954TRx2YVemBIv6+ROOpGBScm1FuaWOk=" providerId="None" clId="Web-{872E6B11-3327-4E72-9F15-3394AEDC2E6E}" dt="2021-11-27T02:52:32.204" v="82" actId="14100"/>
          <ac:picMkLst>
            <pc:docMk/>
            <pc:sldMk cId="1163068858" sldId="258"/>
            <ac:picMk id="4" creationId="{E051C946-910E-4C73-9F99-398A1AAAC498}"/>
          </ac:picMkLst>
        </pc:picChg>
      </pc:sldChg>
      <pc:sldChg chg="addSp modSp new">
        <pc:chgData name="maulanahirzan" userId="QZ9/UGr5K0C954TRx2YVemBIv6+ROOpGBScm1FuaWOk=" providerId="None" clId="Web-{872E6B11-3327-4E72-9F15-3394AEDC2E6E}" dt="2021-11-27T03:02:17.580" v="113" actId="14100"/>
        <pc:sldMkLst>
          <pc:docMk/>
          <pc:sldMk cId="560352226" sldId="259"/>
        </pc:sldMkLst>
        <pc:spChg chg="mod">
          <ac:chgData name="maulanahirzan" userId="QZ9/UGr5K0C954TRx2YVemBIv6+ROOpGBScm1FuaWOk=" providerId="None" clId="Web-{872E6B11-3327-4E72-9F15-3394AEDC2E6E}" dt="2021-11-27T02:54:26.820" v="85" actId="20577"/>
          <ac:spMkLst>
            <pc:docMk/>
            <pc:sldMk cId="560352226" sldId="259"/>
            <ac:spMk id="2" creationId="{D4D04D63-368B-452B-813B-1798D8A0D137}"/>
          </ac:spMkLst>
        </pc:spChg>
        <pc:spChg chg="mod">
          <ac:chgData name="maulanahirzan" userId="QZ9/UGr5K0C954TRx2YVemBIv6+ROOpGBScm1FuaWOk=" providerId="None" clId="Web-{872E6B11-3327-4E72-9F15-3394AEDC2E6E}" dt="2021-11-27T02:59:59.807" v="106" actId="1076"/>
          <ac:spMkLst>
            <pc:docMk/>
            <pc:sldMk cId="560352226" sldId="259"/>
            <ac:spMk id="3" creationId="{85D557A9-6474-481D-B399-98BF51BC4D12}"/>
          </ac:spMkLst>
        </pc:spChg>
        <pc:spChg chg="add mod">
          <ac:chgData name="maulanahirzan" userId="QZ9/UGr5K0C954TRx2YVemBIv6+ROOpGBScm1FuaWOk=" providerId="None" clId="Web-{872E6B11-3327-4E72-9F15-3394AEDC2E6E}" dt="2021-11-27T03:02:14.674" v="111" actId="1076"/>
          <ac:spMkLst>
            <pc:docMk/>
            <pc:sldMk cId="560352226" sldId="259"/>
            <ac:spMk id="5" creationId="{32335C21-4C7A-4729-9EDF-E654DD39586A}"/>
          </ac:spMkLst>
        </pc:spChg>
        <pc:picChg chg="add mod">
          <ac:chgData name="maulanahirzan" userId="QZ9/UGr5K0C954TRx2YVemBIv6+ROOpGBScm1FuaWOk=" providerId="None" clId="Web-{872E6B11-3327-4E72-9F15-3394AEDC2E6E}" dt="2021-11-27T03:02:17.580" v="113" actId="14100"/>
          <ac:picMkLst>
            <pc:docMk/>
            <pc:sldMk cId="560352226" sldId="259"/>
            <ac:picMk id="4" creationId="{78E6D9E2-63C2-4F03-971D-5FDF8143F42B}"/>
          </ac:picMkLst>
        </pc:picChg>
      </pc:sldChg>
      <pc:sldChg chg="addSp modSp new">
        <pc:chgData name="maulanahirzan" userId="QZ9/UGr5K0C954TRx2YVemBIv6+ROOpGBScm1FuaWOk=" providerId="None" clId="Web-{872E6B11-3327-4E72-9F15-3394AEDC2E6E}" dt="2021-11-27T02:59:53.604" v="105" actId="1076"/>
        <pc:sldMkLst>
          <pc:docMk/>
          <pc:sldMk cId="366501803" sldId="260"/>
        </pc:sldMkLst>
        <pc:spChg chg="mod">
          <ac:chgData name="maulanahirzan" userId="QZ9/UGr5K0C954TRx2YVemBIv6+ROOpGBScm1FuaWOk=" providerId="None" clId="Web-{872E6B11-3327-4E72-9F15-3394AEDC2E6E}" dt="2021-11-27T02:57:31.736" v="96" actId="20577"/>
          <ac:spMkLst>
            <pc:docMk/>
            <pc:sldMk cId="366501803" sldId="260"/>
            <ac:spMk id="2" creationId="{2D8CA781-ACB8-491D-83D4-CEBA42E34B5A}"/>
          </ac:spMkLst>
        </pc:spChg>
        <pc:spChg chg="mod">
          <ac:chgData name="maulanahirzan" userId="QZ9/UGr5K0C954TRx2YVemBIv6+ROOpGBScm1FuaWOk=" providerId="None" clId="Web-{872E6B11-3327-4E72-9F15-3394AEDC2E6E}" dt="2021-11-27T02:59:53.604" v="105" actId="1076"/>
          <ac:spMkLst>
            <pc:docMk/>
            <pc:sldMk cId="366501803" sldId="260"/>
            <ac:spMk id="3" creationId="{9568BF68-664F-47A4-9E26-2668F539BFEA}"/>
          </ac:spMkLst>
        </pc:spChg>
        <pc:picChg chg="add mod">
          <ac:chgData name="maulanahirzan" userId="QZ9/UGr5K0C954TRx2YVemBIv6+ROOpGBScm1FuaWOk=" providerId="None" clId="Web-{872E6B11-3327-4E72-9F15-3394AEDC2E6E}" dt="2021-11-27T02:59:50.322" v="104" actId="1076"/>
          <ac:picMkLst>
            <pc:docMk/>
            <pc:sldMk cId="366501803" sldId="260"/>
            <ac:picMk id="4" creationId="{D29E942D-AABF-44D6-AA9C-EDCBBF7D8054}"/>
          </ac:picMkLst>
        </pc:picChg>
      </pc:sldChg>
      <pc:sldChg chg="addSp modSp new">
        <pc:chgData name="maulanahirzan" userId="QZ9/UGr5K0C954TRx2YVemBIv6+ROOpGBScm1FuaWOk=" providerId="None" clId="Web-{872E6B11-3327-4E72-9F15-3394AEDC2E6E}" dt="2021-11-27T03:05:56.671" v="127" actId="1076"/>
        <pc:sldMkLst>
          <pc:docMk/>
          <pc:sldMk cId="3727845403" sldId="261"/>
        </pc:sldMkLst>
        <pc:spChg chg="mod">
          <ac:chgData name="maulanahirzan" userId="QZ9/UGr5K0C954TRx2YVemBIv6+ROOpGBScm1FuaWOk=" providerId="None" clId="Web-{872E6B11-3327-4E72-9F15-3394AEDC2E6E}" dt="2021-11-27T03:03:45.710" v="116" actId="20577"/>
          <ac:spMkLst>
            <pc:docMk/>
            <pc:sldMk cId="3727845403" sldId="261"/>
            <ac:spMk id="2" creationId="{53C853F3-2207-46DF-94BB-540D15A9D428}"/>
          </ac:spMkLst>
        </pc:spChg>
        <pc:spChg chg="mod">
          <ac:chgData name="maulanahirzan" userId="QZ9/UGr5K0C954TRx2YVemBIv6+ROOpGBScm1FuaWOk=" providerId="None" clId="Web-{872E6B11-3327-4E72-9F15-3394AEDC2E6E}" dt="2021-11-27T03:04:14.118" v="121" actId="1076"/>
          <ac:spMkLst>
            <pc:docMk/>
            <pc:sldMk cId="3727845403" sldId="261"/>
            <ac:spMk id="3" creationId="{63CCBFB5-FAD6-4445-876A-5D33BAC9F973}"/>
          </ac:spMkLst>
        </pc:spChg>
        <pc:spChg chg="add mod">
          <ac:chgData name="maulanahirzan" userId="QZ9/UGr5K0C954TRx2YVemBIv6+ROOpGBScm1FuaWOk=" providerId="None" clId="Web-{872E6B11-3327-4E72-9F15-3394AEDC2E6E}" dt="2021-11-27T03:05:56.655" v="126" actId="1076"/>
          <ac:spMkLst>
            <pc:docMk/>
            <pc:sldMk cId="3727845403" sldId="261"/>
            <ac:spMk id="5" creationId="{6BDC1799-BAA5-45F9-834A-D86BBD867385}"/>
          </ac:spMkLst>
        </pc:spChg>
        <pc:picChg chg="add mod">
          <ac:chgData name="maulanahirzan" userId="QZ9/UGr5K0C954TRx2YVemBIv6+ROOpGBScm1FuaWOk=" providerId="None" clId="Web-{872E6B11-3327-4E72-9F15-3394AEDC2E6E}" dt="2021-11-27T03:05:56.671" v="127" actId="1076"/>
          <ac:picMkLst>
            <pc:docMk/>
            <pc:sldMk cId="3727845403" sldId="261"/>
            <ac:picMk id="4" creationId="{F991C7BB-FC36-4BB7-A88E-1AC1054F2621}"/>
          </ac:picMkLst>
        </pc:picChg>
      </pc:sldChg>
      <pc:sldChg chg="addSp delSp modSp new">
        <pc:chgData name="maulanahirzan" userId="QZ9/UGr5K0C954TRx2YVemBIv6+ROOpGBScm1FuaWOk=" providerId="None" clId="Web-{872E6B11-3327-4E72-9F15-3394AEDC2E6E}" dt="2021-11-27T03:07:45.411" v="144"/>
        <pc:sldMkLst>
          <pc:docMk/>
          <pc:sldMk cId="2297946524" sldId="262"/>
        </pc:sldMkLst>
        <pc:spChg chg="mod">
          <ac:chgData name="maulanahirzan" userId="QZ9/UGr5K0C954TRx2YVemBIv6+ROOpGBScm1FuaWOk=" providerId="None" clId="Web-{872E6B11-3327-4E72-9F15-3394AEDC2E6E}" dt="2021-11-27T03:07:00.237" v="130" actId="20577"/>
          <ac:spMkLst>
            <pc:docMk/>
            <pc:sldMk cId="2297946524" sldId="262"/>
            <ac:spMk id="2" creationId="{5FC5BCFF-79CE-48BB-B215-8C68C730BD70}"/>
          </ac:spMkLst>
        </pc:spChg>
        <pc:spChg chg="mod">
          <ac:chgData name="maulanahirzan" userId="QZ9/UGr5K0C954TRx2YVemBIv6+ROOpGBScm1FuaWOk=" providerId="None" clId="Web-{872E6B11-3327-4E72-9F15-3394AEDC2E6E}" dt="2021-11-27T03:07:09.941" v="135" actId="14100"/>
          <ac:spMkLst>
            <pc:docMk/>
            <pc:sldMk cId="2297946524" sldId="262"/>
            <ac:spMk id="3" creationId="{A7717114-9137-481F-A7EE-A89844B8781D}"/>
          </ac:spMkLst>
        </pc:spChg>
        <pc:spChg chg="add del mod">
          <ac:chgData name="maulanahirzan" userId="QZ9/UGr5K0C954TRx2YVemBIv6+ROOpGBScm1FuaWOk=" providerId="None" clId="Web-{872E6B11-3327-4E72-9F15-3394AEDC2E6E}" dt="2021-11-27T03:07:45.411" v="144"/>
          <ac:spMkLst>
            <pc:docMk/>
            <pc:sldMk cId="2297946524" sldId="262"/>
            <ac:spMk id="5" creationId="{A04669DF-E896-487C-820E-4336DE7A4CAE}"/>
          </ac:spMkLst>
        </pc:spChg>
        <pc:picChg chg="add mod">
          <ac:chgData name="maulanahirzan" userId="QZ9/UGr5K0C954TRx2YVemBIv6+ROOpGBScm1FuaWOk=" providerId="None" clId="Web-{872E6B11-3327-4E72-9F15-3394AEDC2E6E}" dt="2021-11-27T03:07:35.786" v="141" actId="1076"/>
          <ac:picMkLst>
            <pc:docMk/>
            <pc:sldMk cId="2297946524" sldId="262"/>
            <ac:picMk id="4" creationId="{C58C4BF1-9F63-4138-B796-1C8CD8ECFCBD}"/>
          </ac:picMkLst>
        </pc:picChg>
        <pc:picChg chg="add mod">
          <ac:chgData name="maulanahirzan" userId="QZ9/UGr5K0C954TRx2YVemBIv6+ROOpGBScm1FuaWOk=" providerId="None" clId="Web-{872E6B11-3327-4E72-9F15-3394AEDC2E6E}" dt="2021-11-27T03:07:41.864" v="143" actId="1076"/>
          <ac:picMkLst>
            <pc:docMk/>
            <pc:sldMk cId="2297946524" sldId="262"/>
            <ac:picMk id="7" creationId="{E01A9E2A-A64D-48CB-A6CF-C59A2E5CEFD1}"/>
          </ac:picMkLst>
        </pc:picChg>
      </pc:sldChg>
      <pc:sldChg chg="addSp modSp new">
        <pc:chgData name="maulanahirzan" userId="QZ9/UGr5K0C954TRx2YVemBIv6+ROOpGBScm1FuaWOk=" providerId="None" clId="Web-{872E6B11-3327-4E72-9F15-3394AEDC2E6E}" dt="2021-11-27T03:11:17.345" v="162" actId="14100"/>
        <pc:sldMkLst>
          <pc:docMk/>
          <pc:sldMk cId="1219766463" sldId="263"/>
        </pc:sldMkLst>
        <pc:spChg chg="mod">
          <ac:chgData name="maulanahirzan" userId="QZ9/UGr5K0C954TRx2YVemBIv6+ROOpGBScm1FuaWOk=" providerId="None" clId="Web-{872E6B11-3327-4E72-9F15-3394AEDC2E6E}" dt="2021-11-27T03:09:57.122" v="150" actId="20577"/>
          <ac:spMkLst>
            <pc:docMk/>
            <pc:sldMk cId="1219766463" sldId="263"/>
            <ac:spMk id="2" creationId="{5848CC8D-B9CB-4DB7-914D-BFB2E2CACC4D}"/>
          </ac:spMkLst>
        </pc:spChg>
        <pc:spChg chg="mod">
          <ac:chgData name="maulanahirzan" userId="QZ9/UGr5K0C954TRx2YVemBIv6+ROOpGBScm1FuaWOk=" providerId="None" clId="Web-{872E6B11-3327-4E72-9F15-3394AEDC2E6E}" dt="2021-11-27T03:11:17.345" v="162" actId="14100"/>
          <ac:spMkLst>
            <pc:docMk/>
            <pc:sldMk cId="1219766463" sldId="263"/>
            <ac:spMk id="3" creationId="{709210B8-FA29-4D72-AD68-C713CB685E1E}"/>
          </ac:spMkLst>
        </pc:spChg>
        <pc:spChg chg="add mod">
          <ac:chgData name="maulanahirzan" userId="QZ9/UGr5K0C954TRx2YVemBIv6+ROOpGBScm1FuaWOk=" providerId="None" clId="Web-{872E6B11-3327-4E72-9F15-3394AEDC2E6E}" dt="2021-11-27T03:11:08.157" v="159" actId="1076"/>
          <ac:spMkLst>
            <pc:docMk/>
            <pc:sldMk cId="1219766463" sldId="263"/>
            <ac:spMk id="5" creationId="{B434416F-A110-406F-8848-060F77887926}"/>
          </ac:spMkLst>
        </pc:spChg>
        <pc:picChg chg="add mod">
          <ac:chgData name="maulanahirzan" userId="QZ9/UGr5K0C954TRx2YVemBIv6+ROOpGBScm1FuaWOk=" providerId="None" clId="Web-{872E6B11-3327-4E72-9F15-3394AEDC2E6E}" dt="2021-11-27T03:11:08.173" v="160" actId="1076"/>
          <ac:picMkLst>
            <pc:docMk/>
            <pc:sldMk cId="1219766463" sldId="263"/>
            <ac:picMk id="4" creationId="{F122D23B-FE49-4F34-B84B-A9A63367AE64}"/>
          </ac:picMkLst>
        </pc:picChg>
      </pc:sldChg>
      <pc:sldChg chg="addSp modSp new">
        <pc:chgData name="maulanahirzan" userId="QZ9/UGr5K0C954TRx2YVemBIv6+ROOpGBScm1FuaWOk=" providerId="None" clId="Web-{872E6B11-3327-4E72-9F15-3394AEDC2E6E}" dt="2021-11-27T03:15:27.734" v="177" actId="14100"/>
        <pc:sldMkLst>
          <pc:docMk/>
          <pc:sldMk cId="3401789616" sldId="264"/>
        </pc:sldMkLst>
        <pc:spChg chg="mod">
          <ac:chgData name="maulanahirzan" userId="QZ9/UGr5K0C954TRx2YVemBIv6+ROOpGBScm1FuaWOk=" providerId="None" clId="Web-{872E6B11-3327-4E72-9F15-3394AEDC2E6E}" dt="2021-11-27T03:14:07.011" v="165" actId="20577"/>
          <ac:spMkLst>
            <pc:docMk/>
            <pc:sldMk cId="3401789616" sldId="264"/>
            <ac:spMk id="2" creationId="{282FDB75-8EA4-4AC8-A444-3C387EFE24D4}"/>
          </ac:spMkLst>
        </pc:spChg>
        <pc:spChg chg="mod">
          <ac:chgData name="maulanahirzan" userId="QZ9/UGr5K0C954TRx2YVemBIv6+ROOpGBScm1FuaWOk=" providerId="None" clId="Web-{872E6B11-3327-4E72-9F15-3394AEDC2E6E}" dt="2021-11-27T03:14:54.545" v="170" actId="14100"/>
          <ac:spMkLst>
            <pc:docMk/>
            <pc:sldMk cId="3401789616" sldId="264"/>
            <ac:spMk id="3" creationId="{6A8DD1E2-068B-4A34-BF8F-47DB85502B5F}"/>
          </ac:spMkLst>
        </pc:spChg>
        <pc:spChg chg="add mod">
          <ac:chgData name="maulanahirzan" userId="QZ9/UGr5K0C954TRx2YVemBIv6+ROOpGBScm1FuaWOk=" providerId="None" clId="Web-{872E6B11-3327-4E72-9F15-3394AEDC2E6E}" dt="2021-11-27T03:15:25" v="175" actId="1076"/>
          <ac:spMkLst>
            <pc:docMk/>
            <pc:sldMk cId="3401789616" sldId="264"/>
            <ac:spMk id="5" creationId="{45D4A721-402A-49A7-85B1-418047119B98}"/>
          </ac:spMkLst>
        </pc:spChg>
        <pc:picChg chg="add mod">
          <ac:chgData name="maulanahirzan" userId="QZ9/UGr5K0C954TRx2YVemBIv6+ROOpGBScm1FuaWOk=" providerId="None" clId="Web-{872E6B11-3327-4E72-9F15-3394AEDC2E6E}" dt="2021-11-27T03:15:27.734" v="177" actId="14100"/>
          <ac:picMkLst>
            <pc:docMk/>
            <pc:sldMk cId="3401789616" sldId="264"/>
            <ac:picMk id="4" creationId="{434A57FC-F650-4F3F-95DA-8173EE047097}"/>
          </ac:picMkLst>
        </pc:picChg>
      </pc:sldChg>
      <pc:sldChg chg="addSp delSp modSp new">
        <pc:chgData name="maulanahirzan" userId="QZ9/UGr5K0C954TRx2YVemBIv6+ROOpGBScm1FuaWOk=" providerId="None" clId="Web-{872E6B11-3327-4E72-9F15-3394AEDC2E6E}" dt="2021-11-27T03:16:21.738" v="208" actId="1076"/>
        <pc:sldMkLst>
          <pc:docMk/>
          <pc:sldMk cId="4068630481" sldId="265"/>
        </pc:sldMkLst>
        <pc:spChg chg="mod">
          <ac:chgData name="maulanahirzan" userId="QZ9/UGr5K0C954TRx2YVemBIv6+ROOpGBScm1FuaWOk=" providerId="None" clId="Web-{872E6B11-3327-4E72-9F15-3394AEDC2E6E}" dt="2021-11-27T03:16:11.831" v="204" actId="20577"/>
          <ac:spMkLst>
            <pc:docMk/>
            <pc:sldMk cId="4068630481" sldId="265"/>
            <ac:spMk id="2" creationId="{8C60158B-585A-4DCC-AB4D-533D493E2F68}"/>
          </ac:spMkLst>
        </pc:spChg>
        <pc:spChg chg="del">
          <ac:chgData name="maulanahirzan" userId="QZ9/UGr5K0C954TRx2YVemBIv6+ROOpGBScm1FuaWOk=" providerId="None" clId="Web-{872E6B11-3327-4E72-9F15-3394AEDC2E6E}" dt="2021-11-27T03:16:13.393" v="205"/>
          <ac:spMkLst>
            <pc:docMk/>
            <pc:sldMk cId="4068630481" sldId="265"/>
            <ac:spMk id="3" creationId="{C465DF11-3E81-41AA-AC27-89024B293A22}"/>
          </ac:spMkLst>
        </pc:spChg>
        <pc:picChg chg="add mod ord">
          <ac:chgData name="maulanahirzan" userId="QZ9/UGr5K0C954TRx2YVemBIv6+ROOpGBScm1FuaWOk=" providerId="None" clId="Web-{872E6B11-3327-4E72-9F15-3394AEDC2E6E}" dt="2021-11-27T03:16:21.738" v="208" actId="1076"/>
          <ac:picMkLst>
            <pc:docMk/>
            <pc:sldMk cId="4068630481" sldId="265"/>
            <ac:picMk id="4" creationId="{1936F01B-9B72-4249-9A0D-C4EA653C1068}"/>
          </ac:picMkLst>
        </pc:picChg>
      </pc:sldChg>
      <pc:sldChg chg="modSp new">
        <pc:chgData name="maulanahirzan" userId="QZ9/UGr5K0C954TRx2YVemBIv6+ROOpGBScm1FuaWOk=" providerId="None" clId="Web-{872E6B11-3327-4E72-9F15-3394AEDC2E6E}" dt="2021-11-27T03:22:36.852" v="269" actId="20577"/>
        <pc:sldMkLst>
          <pc:docMk/>
          <pc:sldMk cId="2729789539" sldId="266"/>
        </pc:sldMkLst>
        <pc:spChg chg="mod">
          <ac:chgData name="maulanahirzan" userId="QZ9/UGr5K0C954TRx2YVemBIv6+ROOpGBScm1FuaWOk=" providerId="None" clId="Web-{872E6B11-3327-4E72-9F15-3394AEDC2E6E}" dt="2021-11-27T03:19:57.172" v="216" actId="20577"/>
          <ac:spMkLst>
            <pc:docMk/>
            <pc:sldMk cId="2729789539" sldId="266"/>
            <ac:spMk id="2" creationId="{813DF85E-4A56-49B3-86D8-3BF4BBD7C5A4}"/>
          </ac:spMkLst>
        </pc:spChg>
        <pc:spChg chg="mod">
          <ac:chgData name="maulanahirzan" userId="QZ9/UGr5K0C954TRx2YVemBIv6+ROOpGBScm1FuaWOk=" providerId="None" clId="Web-{872E6B11-3327-4E72-9F15-3394AEDC2E6E}" dt="2021-11-27T03:22:36.852" v="269" actId="20577"/>
          <ac:spMkLst>
            <pc:docMk/>
            <pc:sldMk cId="2729789539" sldId="266"/>
            <ac:spMk id="3" creationId="{DEEF110D-00A3-40D8-A2BB-3D0952030B71}"/>
          </ac:spMkLst>
        </pc:spChg>
      </pc:sldChg>
      <pc:sldChg chg="addSp modSp new">
        <pc:chgData name="maulanahirzan" userId="QZ9/UGr5K0C954TRx2YVemBIv6+ROOpGBScm1FuaWOk=" providerId="None" clId="Web-{872E6B11-3327-4E72-9F15-3394AEDC2E6E}" dt="2021-11-27T03:28:18.748" v="289" actId="1076"/>
        <pc:sldMkLst>
          <pc:docMk/>
          <pc:sldMk cId="2965963054" sldId="267"/>
        </pc:sldMkLst>
        <pc:spChg chg="mod">
          <ac:chgData name="maulanahirzan" userId="QZ9/UGr5K0C954TRx2YVemBIv6+ROOpGBScm1FuaWOk=" providerId="None" clId="Web-{872E6B11-3327-4E72-9F15-3394AEDC2E6E}" dt="2021-11-27T03:24:45.908" v="273" actId="20577"/>
          <ac:spMkLst>
            <pc:docMk/>
            <pc:sldMk cId="2965963054" sldId="267"/>
            <ac:spMk id="2" creationId="{A4926A31-1AF9-4E5E-B7D3-0F97B67B8FC7}"/>
          </ac:spMkLst>
        </pc:spChg>
        <pc:spChg chg="mod">
          <ac:chgData name="maulanahirzan" userId="QZ9/UGr5K0C954TRx2YVemBIv6+ROOpGBScm1FuaWOk=" providerId="None" clId="Web-{872E6B11-3327-4E72-9F15-3394AEDC2E6E}" dt="2021-11-27T03:28:02.075" v="283" actId="14100"/>
          <ac:spMkLst>
            <pc:docMk/>
            <pc:sldMk cId="2965963054" sldId="267"/>
            <ac:spMk id="3" creationId="{77FCC91E-2342-4DF8-A43C-F7022BB49D05}"/>
          </ac:spMkLst>
        </pc:spChg>
        <pc:spChg chg="add mod">
          <ac:chgData name="maulanahirzan" userId="QZ9/UGr5K0C954TRx2YVemBIv6+ROOpGBScm1FuaWOk=" providerId="None" clId="Web-{872E6B11-3327-4E72-9F15-3394AEDC2E6E}" dt="2021-11-27T03:28:18.748" v="288" actId="1076"/>
          <ac:spMkLst>
            <pc:docMk/>
            <pc:sldMk cId="2965963054" sldId="267"/>
            <ac:spMk id="5" creationId="{205FF4C3-0319-492F-AA8C-F274AF17EDC1}"/>
          </ac:spMkLst>
        </pc:spChg>
        <pc:picChg chg="add mod">
          <ac:chgData name="maulanahirzan" userId="QZ9/UGr5K0C954TRx2YVemBIv6+ROOpGBScm1FuaWOk=" providerId="None" clId="Web-{872E6B11-3327-4E72-9F15-3394AEDC2E6E}" dt="2021-11-27T03:28:18.748" v="289" actId="1076"/>
          <ac:picMkLst>
            <pc:docMk/>
            <pc:sldMk cId="2965963054" sldId="267"/>
            <ac:picMk id="4" creationId="{8465E6E7-38E4-4D04-AD6F-61EA431C1131}"/>
          </ac:picMkLst>
        </pc:picChg>
      </pc:sldChg>
      <pc:sldChg chg="addSp modSp new">
        <pc:chgData name="maulanahirzan" userId="QZ9/UGr5K0C954TRx2YVemBIv6+ROOpGBScm1FuaWOk=" providerId="None" clId="Web-{872E6B11-3327-4E72-9F15-3394AEDC2E6E}" dt="2021-11-27T03:31:14.133" v="314" actId="14100"/>
        <pc:sldMkLst>
          <pc:docMk/>
          <pc:sldMk cId="3388208488" sldId="268"/>
        </pc:sldMkLst>
        <pc:spChg chg="mod">
          <ac:chgData name="maulanahirzan" userId="QZ9/UGr5K0C954TRx2YVemBIv6+ROOpGBScm1FuaWOk=" providerId="None" clId="Web-{872E6B11-3327-4E72-9F15-3394AEDC2E6E}" dt="2021-11-27T03:29:12.235" v="302" actId="20577"/>
          <ac:spMkLst>
            <pc:docMk/>
            <pc:sldMk cId="3388208488" sldId="268"/>
            <ac:spMk id="2" creationId="{EB2DB538-B866-42E9-8C93-59A8446049C8}"/>
          </ac:spMkLst>
        </pc:spChg>
        <pc:spChg chg="mod">
          <ac:chgData name="maulanahirzan" userId="QZ9/UGr5K0C954TRx2YVemBIv6+ROOpGBScm1FuaWOk=" providerId="None" clId="Web-{872E6B11-3327-4E72-9F15-3394AEDC2E6E}" dt="2021-11-27T03:29:39.565" v="307" actId="14100"/>
          <ac:spMkLst>
            <pc:docMk/>
            <pc:sldMk cId="3388208488" sldId="268"/>
            <ac:spMk id="3" creationId="{AF30A61D-6432-42C4-93A2-55EB98404136}"/>
          </ac:spMkLst>
        </pc:spChg>
        <pc:spChg chg="add mod">
          <ac:chgData name="maulanahirzan" userId="QZ9/UGr5K0C954TRx2YVemBIv6+ROOpGBScm1FuaWOk=" providerId="None" clId="Web-{872E6B11-3327-4E72-9F15-3394AEDC2E6E}" dt="2021-11-27T03:31:10.273" v="312" actId="1076"/>
          <ac:spMkLst>
            <pc:docMk/>
            <pc:sldMk cId="3388208488" sldId="268"/>
            <ac:spMk id="5" creationId="{5B22E7E4-7F2C-4925-9357-2FC87660C564}"/>
          </ac:spMkLst>
        </pc:spChg>
        <pc:picChg chg="add mod">
          <ac:chgData name="maulanahirzan" userId="QZ9/UGr5K0C954TRx2YVemBIv6+ROOpGBScm1FuaWOk=" providerId="None" clId="Web-{872E6B11-3327-4E72-9F15-3394AEDC2E6E}" dt="2021-11-27T03:31:14.133" v="314" actId="14100"/>
          <ac:picMkLst>
            <pc:docMk/>
            <pc:sldMk cId="3388208488" sldId="268"/>
            <ac:picMk id="4" creationId="{2C2C56D3-265B-4A2F-9D7A-990C32BC7C51}"/>
          </ac:picMkLst>
        </pc:picChg>
      </pc:sldChg>
      <pc:sldChg chg="addSp modSp new">
        <pc:chgData name="maulanahirzan" userId="QZ9/UGr5K0C954TRx2YVemBIv6+ROOpGBScm1FuaWOk=" providerId="None" clId="Web-{872E6B11-3327-4E72-9F15-3394AEDC2E6E}" dt="2021-11-27T03:32:41.763" v="349" actId="14100"/>
        <pc:sldMkLst>
          <pc:docMk/>
          <pc:sldMk cId="3168625021" sldId="269"/>
        </pc:sldMkLst>
        <pc:spChg chg="mod">
          <ac:chgData name="maulanahirzan" userId="QZ9/UGr5K0C954TRx2YVemBIv6+ROOpGBScm1FuaWOk=" providerId="None" clId="Web-{872E6B11-3327-4E72-9F15-3394AEDC2E6E}" dt="2021-11-27T03:31:46.963" v="337" actId="20577"/>
          <ac:spMkLst>
            <pc:docMk/>
            <pc:sldMk cId="3168625021" sldId="269"/>
            <ac:spMk id="2" creationId="{72413F1A-81B8-4473-9EF0-464336B0358D}"/>
          </ac:spMkLst>
        </pc:spChg>
        <pc:spChg chg="mod">
          <ac:chgData name="maulanahirzan" userId="QZ9/UGr5K0C954TRx2YVemBIv6+ROOpGBScm1FuaWOk=" providerId="None" clId="Web-{872E6B11-3327-4E72-9F15-3394AEDC2E6E}" dt="2021-11-27T03:32:14.402" v="340" actId="14100"/>
          <ac:spMkLst>
            <pc:docMk/>
            <pc:sldMk cId="3168625021" sldId="269"/>
            <ac:spMk id="3" creationId="{9122925F-7E00-4ADC-9BA6-F41A5CD45D86}"/>
          </ac:spMkLst>
        </pc:spChg>
        <pc:spChg chg="add mod">
          <ac:chgData name="maulanahirzan" userId="QZ9/UGr5K0C954TRx2YVemBIv6+ROOpGBScm1FuaWOk=" providerId="None" clId="Web-{872E6B11-3327-4E72-9F15-3394AEDC2E6E}" dt="2021-11-27T03:32:37.231" v="347" actId="1076"/>
          <ac:spMkLst>
            <pc:docMk/>
            <pc:sldMk cId="3168625021" sldId="269"/>
            <ac:spMk id="5" creationId="{C8969430-8157-475C-8E3C-2F35DFA2DE36}"/>
          </ac:spMkLst>
        </pc:spChg>
        <pc:picChg chg="add mod">
          <ac:chgData name="maulanahirzan" userId="QZ9/UGr5K0C954TRx2YVemBIv6+ROOpGBScm1FuaWOk=" providerId="None" clId="Web-{872E6B11-3327-4E72-9F15-3394AEDC2E6E}" dt="2021-11-27T03:32:41.763" v="349" actId="14100"/>
          <ac:picMkLst>
            <pc:docMk/>
            <pc:sldMk cId="3168625021" sldId="269"/>
            <ac:picMk id="4" creationId="{4AD68B9F-7BAC-4F7A-B926-1284514A731D}"/>
          </ac:picMkLst>
        </pc:picChg>
      </pc:sldChg>
      <pc:sldChg chg="addSp delSp modSp new">
        <pc:chgData name="maulanahirzan" userId="QZ9/UGr5K0C954TRx2YVemBIv6+ROOpGBScm1FuaWOk=" providerId="None" clId="Web-{872E6B11-3327-4E72-9F15-3394AEDC2E6E}" dt="2021-11-27T03:34:34.603" v="360" actId="14100"/>
        <pc:sldMkLst>
          <pc:docMk/>
          <pc:sldMk cId="661905258" sldId="270"/>
        </pc:sldMkLst>
        <pc:spChg chg="mod">
          <ac:chgData name="maulanahirzan" userId="QZ9/UGr5K0C954TRx2YVemBIv6+ROOpGBScm1FuaWOk=" providerId="None" clId="Web-{872E6B11-3327-4E72-9F15-3394AEDC2E6E}" dt="2021-11-27T03:34:28.415" v="357" actId="20577"/>
          <ac:spMkLst>
            <pc:docMk/>
            <pc:sldMk cId="661905258" sldId="270"/>
            <ac:spMk id="2" creationId="{49DC3A26-8DB0-4D9E-91CB-4973D87116FF}"/>
          </ac:spMkLst>
        </pc:spChg>
        <pc:spChg chg="del">
          <ac:chgData name="maulanahirzan" userId="QZ9/UGr5K0C954TRx2YVemBIv6+ROOpGBScm1FuaWOk=" providerId="None" clId="Web-{872E6B11-3327-4E72-9F15-3394AEDC2E6E}" dt="2021-11-27T03:34:29.634" v="358"/>
          <ac:spMkLst>
            <pc:docMk/>
            <pc:sldMk cId="661905258" sldId="270"/>
            <ac:spMk id="3" creationId="{BF689FA5-D2E0-424D-8EB5-57E7F6D198A4}"/>
          </ac:spMkLst>
        </pc:spChg>
        <pc:picChg chg="add mod ord">
          <ac:chgData name="maulanahirzan" userId="QZ9/UGr5K0C954TRx2YVemBIv6+ROOpGBScm1FuaWOk=" providerId="None" clId="Web-{872E6B11-3327-4E72-9F15-3394AEDC2E6E}" dt="2021-11-27T03:34:34.603" v="360" actId="14100"/>
          <ac:picMkLst>
            <pc:docMk/>
            <pc:sldMk cId="661905258" sldId="270"/>
            <ac:picMk id="4" creationId="{B3A3F978-4205-4A63-AA66-82A69BEAB796}"/>
          </ac:picMkLst>
        </pc:picChg>
      </pc:sldChg>
      <pc:sldChg chg="addSp modSp new">
        <pc:chgData name="maulanahirzan" userId="QZ9/UGr5K0C954TRx2YVemBIv6+ROOpGBScm1FuaWOk=" providerId="None" clId="Web-{872E6B11-3327-4E72-9F15-3394AEDC2E6E}" dt="2021-11-27T03:39:27.167" v="393" actId="14100"/>
        <pc:sldMkLst>
          <pc:docMk/>
          <pc:sldMk cId="2505295351" sldId="271"/>
        </pc:sldMkLst>
        <pc:spChg chg="mod">
          <ac:chgData name="maulanahirzan" userId="QZ9/UGr5K0C954TRx2YVemBIv6+ROOpGBScm1FuaWOk=" providerId="None" clId="Web-{872E6B11-3327-4E72-9F15-3394AEDC2E6E}" dt="2021-11-27T03:37:23.581" v="376" actId="20577"/>
          <ac:spMkLst>
            <pc:docMk/>
            <pc:sldMk cId="2505295351" sldId="271"/>
            <ac:spMk id="2" creationId="{8C0E4453-1BA5-420B-B363-DA45F17D354B}"/>
          </ac:spMkLst>
        </pc:spChg>
        <pc:spChg chg="mod">
          <ac:chgData name="maulanahirzan" userId="QZ9/UGr5K0C954TRx2YVemBIv6+ROOpGBScm1FuaWOk=" providerId="None" clId="Web-{872E6B11-3327-4E72-9F15-3394AEDC2E6E}" dt="2021-11-27T03:38:12.022" v="386" actId="14100"/>
          <ac:spMkLst>
            <pc:docMk/>
            <pc:sldMk cId="2505295351" sldId="271"/>
            <ac:spMk id="3" creationId="{C57E6666-67BF-4D30-8A09-970AAA4FF4E2}"/>
          </ac:spMkLst>
        </pc:spChg>
        <pc:spChg chg="add mod">
          <ac:chgData name="maulanahirzan" userId="QZ9/UGr5K0C954TRx2YVemBIv6+ROOpGBScm1FuaWOk=" providerId="None" clId="Web-{872E6B11-3327-4E72-9F15-3394AEDC2E6E}" dt="2021-11-27T03:39:24.432" v="391" actId="1076"/>
          <ac:spMkLst>
            <pc:docMk/>
            <pc:sldMk cId="2505295351" sldId="271"/>
            <ac:spMk id="5" creationId="{923AA519-CB32-4C27-AF7D-BACB54D72F3F}"/>
          </ac:spMkLst>
        </pc:spChg>
        <pc:picChg chg="add mod">
          <ac:chgData name="maulanahirzan" userId="QZ9/UGr5K0C954TRx2YVemBIv6+ROOpGBScm1FuaWOk=" providerId="None" clId="Web-{872E6B11-3327-4E72-9F15-3394AEDC2E6E}" dt="2021-11-27T03:39:27.167" v="393" actId="14100"/>
          <ac:picMkLst>
            <pc:docMk/>
            <pc:sldMk cId="2505295351" sldId="271"/>
            <ac:picMk id="4" creationId="{B7E6323B-19A4-4B9F-891A-06B94293F0D6}"/>
          </ac:picMkLst>
        </pc:picChg>
      </pc:sldChg>
      <pc:sldChg chg="addSp delSp modSp new">
        <pc:chgData name="maulanahirzan" userId="QZ9/UGr5K0C954TRx2YVemBIv6+ROOpGBScm1FuaWOk=" providerId="None" clId="Web-{872E6B11-3327-4E72-9F15-3394AEDC2E6E}" dt="2021-11-27T03:40:15.732" v="409" actId="14100"/>
        <pc:sldMkLst>
          <pc:docMk/>
          <pc:sldMk cId="836928034" sldId="272"/>
        </pc:sldMkLst>
        <pc:spChg chg="mod">
          <ac:chgData name="maulanahirzan" userId="QZ9/UGr5K0C954TRx2YVemBIv6+ROOpGBScm1FuaWOk=" providerId="None" clId="Web-{872E6B11-3327-4E72-9F15-3394AEDC2E6E}" dt="2021-11-27T03:40:13.325" v="408" actId="1076"/>
          <ac:spMkLst>
            <pc:docMk/>
            <pc:sldMk cId="836928034" sldId="272"/>
            <ac:spMk id="2" creationId="{68FA4069-8138-4CBB-84AE-A60B4FA3F3E1}"/>
          </ac:spMkLst>
        </pc:spChg>
        <pc:spChg chg="del">
          <ac:chgData name="maulanahirzan" userId="QZ9/UGr5K0C954TRx2YVemBIv6+ROOpGBScm1FuaWOk=" providerId="None" clId="Web-{872E6B11-3327-4E72-9F15-3394AEDC2E6E}" dt="2021-11-27T03:40:04.356" v="404"/>
          <ac:spMkLst>
            <pc:docMk/>
            <pc:sldMk cId="836928034" sldId="272"/>
            <ac:spMk id="3" creationId="{23FC875D-E0E3-4560-8B08-7780F07B3297}"/>
          </ac:spMkLst>
        </pc:spChg>
        <pc:picChg chg="add mod ord">
          <ac:chgData name="maulanahirzan" userId="QZ9/UGr5K0C954TRx2YVemBIv6+ROOpGBScm1FuaWOk=" providerId="None" clId="Web-{872E6B11-3327-4E72-9F15-3394AEDC2E6E}" dt="2021-11-27T03:40:15.732" v="409" actId="14100"/>
          <ac:picMkLst>
            <pc:docMk/>
            <pc:sldMk cId="836928034" sldId="272"/>
            <ac:picMk id="4" creationId="{8B06A109-2FBA-4793-9D1B-C88568D2A6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E96E-41F7-40C5-8419-297958CC00FA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99B8-B6B4-4561-A3CD-BBCDAB9FC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28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99B8-B6B4-4561-A3CD-BBCDAB9FC9D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6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44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67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67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7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5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00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1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0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0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8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59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6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6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handwriting/p/planning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editors-desk/price-what-you-pay-value-what-you-get-12527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pf.org/2019/01/11/gdpr-a-year-on-ieee-calls-for-articles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usiness-technology-roundtable.blogspot.com/2013/11/big-data-and-predictive-analytics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inovatink/data-protocols-for-smart-city-8b327d048975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uku.it/en/big-data-lakes-too-many-ponds-thats-the-problem/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8794-economy-image-png-download-fre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-med.net/final-conference-of-the-project-unigov-palestine-26th-november-2019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il_transpor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environment-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lifestyle/design/2018/07/10/edison-smart-home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Internet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2800" dirty="0" err="1"/>
              <a:t>Pertemuan</a:t>
            </a:r>
            <a:r>
              <a:rPr lang="ru-RU" sz="2800" dirty="0"/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242601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158B-585A-4DCC-AB4D-533D493E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Solusi IoT </a:t>
            </a:r>
            <a:r>
              <a:rPr lang="en-US" dirty="0" err="1"/>
              <a:t>untuk</a:t>
            </a:r>
            <a:r>
              <a:rPr lang="en-US" dirty="0"/>
              <a:t> Smart City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936F01B-9B72-4249-9A0D-C4EA653C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75" y="107830"/>
            <a:ext cx="11276043" cy="6632276"/>
          </a:xfrm>
        </p:spPr>
      </p:pic>
    </p:spTree>
    <p:extLst>
      <p:ext uri="{BB962C8B-B14F-4D97-AF65-F5344CB8AC3E}">
        <p14:creationId xmlns:p14="http://schemas.microsoft.com/office/powerpoint/2010/main" val="406863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F85E-4A56-49B3-86D8-3BF4BBD7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Tantangan</a:t>
            </a:r>
            <a:r>
              <a:rPr lang="en-US" dirty="0"/>
              <a:t> </a:t>
            </a:r>
            <a:r>
              <a:rPr lang="en-US" dirty="0" err="1"/>
              <a:t>Kedepan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110D-00A3-40D8-A2BB-3D0952030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Perencanaan</a:t>
            </a:r>
          </a:p>
          <a:p>
            <a:pPr>
              <a:buClr>
                <a:srgbClr val="1287C3"/>
              </a:buClr>
            </a:pPr>
            <a:r>
              <a:rPr lang="en-US" dirty="0" err="1"/>
              <a:t>Biaya</a:t>
            </a:r>
            <a:r>
              <a:rPr lang="en-US" dirty="0"/>
              <a:t> dan </a:t>
            </a:r>
            <a:r>
              <a:rPr lang="en-US" dirty="0" err="1"/>
              <a:t>Kualitas</a:t>
            </a:r>
          </a:p>
          <a:p>
            <a:pPr>
              <a:buClr>
                <a:srgbClr val="1287C3"/>
              </a:buClr>
            </a:pPr>
            <a:r>
              <a:rPr lang="en-US" dirty="0" err="1"/>
              <a:t>Keamanan</a:t>
            </a:r>
            <a:r>
              <a:rPr lang="en-US" dirty="0"/>
              <a:t> dan </a:t>
            </a:r>
            <a:r>
              <a:rPr lang="en-US" dirty="0" err="1"/>
              <a:t>Privasi</a:t>
            </a:r>
          </a:p>
          <a:p>
            <a:pPr>
              <a:buClr>
                <a:srgbClr val="1287C3"/>
              </a:buClr>
            </a:pPr>
            <a:r>
              <a:rPr lang="en-US" dirty="0" err="1"/>
              <a:t>Resiko</a:t>
            </a:r>
          </a:p>
        </p:txBody>
      </p:sp>
    </p:spTree>
    <p:extLst>
      <p:ext uri="{BB962C8B-B14F-4D97-AF65-F5344CB8AC3E}">
        <p14:creationId xmlns:p14="http://schemas.microsoft.com/office/powerpoint/2010/main" val="272978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6A31-1AF9-4E5E-B7D3-0F97B67B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Perencanaan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C91E-2342-4DF8-A43C-F7022BB49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198839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Kota </a:t>
            </a:r>
            <a:r>
              <a:rPr lang="en-US" dirty="0" err="1">
                <a:ea typeface="+mn-lt"/>
                <a:cs typeface="+mn-lt"/>
              </a:rPr>
              <a:t>dibentuk</a:t>
            </a:r>
            <a:r>
              <a:rPr lang="en-US" dirty="0">
                <a:ea typeface="+mn-lt"/>
                <a:cs typeface="+mn-lt"/>
              </a:rPr>
              <a:t> oleh </a:t>
            </a:r>
            <a:r>
              <a:rPr lang="en-US" dirty="0" err="1">
                <a:ea typeface="+mn-lt"/>
                <a:cs typeface="+mn-lt"/>
              </a:rPr>
              <a:t>penduduknya</a:t>
            </a:r>
            <a:r>
              <a:rPr lang="en-US" dirty="0">
                <a:ea typeface="+mn-lt"/>
                <a:cs typeface="+mn-lt"/>
              </a:rPr>
              <a:t> dan </a:t>
            </a:r>
            <a:r>
              <a:rPr lang="en-US" dirty="0" err="1">
                <a:ea typeface="+mn-lt"/>
                <a:cs typeface="+mn-lt"/>
              </a:rPr>
              <a:t>memahami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perilaku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manusia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sangatlah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penting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Untuk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pengambilan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keputusan</a:t>
            </a:r>
            <a:r>
              <a:rPr lang="en-US" dirty="0">
                <a:ea typeface="+mn-lt"/>
                <a:cs typeface="+mn-lt"/>
              </a:rPr>
              <a:t> yang </a:t>
            </a:r>
            <a:r>
              <a:rPr lang="en-US" dirty="0" err="1">
                <a:ea typeface="+mn-lt"/>
                <a:cs typeface="+mn-lt"/>
              </a:rPr>
              <a:t>lebih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baik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penting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untuk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menyelidiki</a:t>
            </a:r>
            <a:r>
              <a:rPr lang="en-US" dirty="0">
                <a:ea typeface="+mn-lt"/>
                <a:cs typeface="+mn-lt"/>
              </a:rPr>
              <a:t> data </a:t>
            </a:r>
            <a:r>
              <a:rPr lang="en-US" dirty="0" err="1">
                <a:ea typeface="+mn-lt"/>
                <a:cs typeface="+mn-lt"/>
              </a:rPr>
              <a:t>terbuka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dinamika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perkotaan</a:t>
            </a:r>
            <a:r>
              <a:rPr lang="en-US" dirty="0">
                <a:ea typeface="+mn-lt"/>
                <a:cs typeface="+mn-lt"/>
              </a:rPr>
              <a:t>, dan </a:t>
            </a:r>
            <a:r>
              <a:rPr lang="en-US" dirty="0" err="1">
                <a:ea typeface="+mn-lt"/>
                <a:cs typeface="+mn-lt"/>
              </a:rPr>
              <a:t>partisipasi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penduduk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465E6E7-38E4-4D04-AD6F-61EA431C1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50060" y="4484298"/>
            <a:ext cx="27432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5FF4C3-0319-492F-AA8C-F274AF17EDC1}"/>
              </a:ext>
            </a:extLst>
          </p:cNvPr>
          <p:cNvSpPr txBox="1"/>
          <p:nvPr/>
        </p:nvSpPr>
        <p:spPr>
          <a:xfrm>
            <a:off x="8750060" y="6313098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96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B538-B866-42E9-8C93-59A84460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Biaya</a:t>
            </a:r>
            <a:r>
              <a:rPr lang="en-US" dirty="0"/>
              <a:t> dan </a:t>
            </a:r>
            <a:r>
              <a:rPr lang="en-US" dirty="0" err="1"/>
              <a:t>Kualitas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A61D-6432-42C4-93A2-55EB98404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19376"/>
            <a:ext cx="10018713" cy="2290315"/>
          </a:xfrm>
        </p:spPr>
        <p:txBody>
          <a:bodyPr/>
          <a:lstStyle/>
          <a:p>
            <a:pPr algn="just"/>
            <a:r>
              <a:rPr lang="en-US" dirty="0" err="1">
                <a:ea typeface="+mn-lt"/>
                <a:cs typeface="+mn-lt"/>
              </a:rPr>
              <a:t>Memilih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antara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biaya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rendah</a:t>
            </a:r>
            <a:r>
              <a:rPr lang="en-US" dirty="0">
                <a:ea typeface="+mn-lt"/>
                <a:cs typeface="+mn-lt"/>
              </a:rPr>
              <a:t> versus </a:t>
            </a:r>
            <a:r>
              <a:rPr lang="en-US" dirty="0" err="1">
                <a:ea typeface="+mn-lt"/>
                <a:cs typeface="+mn-lt"/>
              </a:rPr>
              <a:t>kualitas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tinggi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selalu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menjadi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keputusan</a:t>
            </a:r>
            <a:r>
              <a:rPr lang="en-US" dirty="0">
                <a:ea typeface="+mn-lt"/>
                <a:cs typeface="+mn-lt"/>
              </a:rPr>
              <a:t> yang </a:t>
            </a:r>
            <a:r>
              <a:rPr lang="en-US" dirty="0" err="1">
                <a:ea typeface="+mn-lt"/>
                <a:cs typeface="+mn-lt"/>
              </a:rPr>
              <a:t>sulit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Berinvestasi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dalam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bahan</a:t>
            </a:r>
            <a:r>
              <a:rPr lang="en-US" dirty="0">
                <a:ea typeface="+mn-lt"/>
                <a:cs typeface="+mn-lt"/>
              </a:rPr>
              <a:t> dan </a:t>
            </a:r>
            <a:r>
              <a:rPr lang="en-US" dirty="0" err="1">
                <a:ea typeface="+mn-lt"/>
                <a:cs typeface="+mn-lt"/>
              </a:rPr>
              <a:t>sumber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berbiaya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rendah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untuk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proyek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pintar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menghasilkan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penurunan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kinerja</a:t>
            </a:r>
            <a:r>
              <a:rPr lang="en-US" dirty="0">
                <a:ea typeface="+mn-lt"/>
                <a:cs typeface="+mn-lt"/>
              </a:rPr>
              <a:t> dan/</a:t>
            </a:r>
            <a:r>
              <a:rPr lang="en-US" dirty="0" err="1">
                <a:ea typeface="+mn-lt"/>
                <a:cs typeface="+mn-lt"/>
              </a:rPr>
              <a:t>atau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kualitas</a:t>
            </a:r>
            <a:r>
              <a:rPr lang="en-US" dirty="0">
                <a:ea typeface="+mn-lt"/>
                <a:cs typeface="+mn-lt"/>
              </a:rPr>
              <a:t>. Di </a:t>
            </a:r>
            <a:r>
              <a:rPr lang="en-US" dirty="0" err="1">
                <a:ea typeface="+mn-lt"/>
                <a:cs typeface="+mn-lt"/>
              </a:rPr>
              <a:t>sisi</a:t>
            </a:r>
            <a:r>
              <a:rPr lang="en-US" dirty="0">
                <a:ea typeface="+mn-lt"/>
                <a:cs typeface="+mn-lt"/>
              </a:rPr>
              <a:t> lain, </a:t>
            </a:r>
            <a:r>
              <a:rPr lang="en-US" dirty="0" err="1">
                <a:ea typeface="+mn-lt"/>
                <a:cs typeface="+mn-lt"/>
              </a:rPr>
              <a:t>bahan</a:t>
            </a:r>
            <a:r>
              <a:rPr lang="en-US" dirty="0">
                <a:ea typeface="+mn-lt"/>
                <a:cs typeface="+mn-lt"/>
              </a:rPr>
              <a:t> dan </a:t>
            </a:r>
            <a:r>
              <a:rPr lang="en-US" dirty="0" err="1">
                <a:ea typeface="+mn-lt"/>
                <a:cs typeface="+mn-lt"/>
              </a:rPr>
              <a:t>sumber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berkualitas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tinggi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sering</a:t>
            </a:r>
            <a:r>
              <a:rPr lang="en-US" dirty="0">
                <a:ea typeface="+mn-lt"/>
                <a:cs typeface="+mn-lt"/>
              </a:rPr>
              <a:t> kali </a:t>
            </a:r>
            <a:r>
              <a:rPr lang="en-US" dirty="0" err="1">
                <a:ea typeface="+mn-lt"/>
                <a:cs typeface="+mn-lt"/>
              </a:rPr>
              <a:t>berkinerja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lebih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baik</a:t>
            </a:r>
            <a:r>
              <a:rPr lang="en-US" dirty="0">
                <a:ea typeface="+mn-lt"/>
                <a:cs typeface="+mn-lt"/>
              </a:rPr>
              <a:t>; </a:t>
            </a:r>
            <a:r>
              <a:rPr lang="en-US" dirty="0" err="1">
                <a:ea typeface="+mn-lt"/>
                <a:cs typeface="+mn-lt"/>
              </a:rPr>
              <a:t>namun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hanya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tersedia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dengan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biaya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lebih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tinggi</a:t>
            </a:r>
            <a:endParaRPr lang="en-US" dirty="0" err="1"/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C2C56D3-265B-4A2F-9D7A-990C32BC7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1703" y="4231171"/>
            <a:ext cx="4029801" cy="2291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2E7E4-7F2C-4925-9357-2FC87660C564}"/>
              </a:ext>
            </a:extLst>
          </p:cNvPr>
          <p:cNvSpPr txBox="1"/>
          <p:nvPr/>
        </p:nvSpPr>
        <p:spPr>
          <a:xfrm>
            <a:off x="9889616" y="6537535"/>
            <a:ext cx="1901825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208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3F1A-81B8-4473-9EF0-464336B0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Keamanan</a:t>
            </a:r>
            <a:r>
              <a:rPr lang="en-US" dirty="0"/>
              <a:t> dan </a:t>
            </a:r>
            <a:r>
              <a:rPr lang="en-US" dirty="0" err="1"/>
              <a:t>Privasi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925F-7E00-4ADC-9BA6-F41A5CD45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1887749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Banyak </a:t>
            </a:r>
            <a:r>
              <a:rPr lang="en-US" dirty="0" err="1">
                <a:ea typeface="+mn-lt"/>
                <a:cs typeface="+mn-lt"/>
              </a:rPr>
              <a:t>solusi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cerdas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membutuhkan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penggunaan</a:t>
            </a:r>
            <a:r>
              <a:rPr lang="en-US" dirty="0">
                <a:ea typeface="+mn-lt"/>
                <a:cs typeface="+mn-lt"/>
              </a:rPr>
              <a:t> TIK yang </a:t>
            </a:r>
            <a:r>
              <a:rPr lang="en-US" dirty="0" err="1">
                <a:ea typeface="+mn-lt"/>
                <a:cs typeface="+mn-lt"/>
              </a:rPr>
              <a:t>menimbulkan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kekhawatiran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keamanan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informasi</a:t>
            </a:r>
            <a:r>
              <a:rPr lang="en-US" dirty="0">
                <a:ea typeface="+mn-lt"/>
                <a:cs typeface="+mn-lt"/>
              </a:rPr>
              <a:t>. Skala </a:t>
            </a:r>
            <a:r>
              <a:rPr lang="en-US" dirty="0" err="1">
                <a:ea typeface="+mn-lt"/>
                <a:cs typeface="+mn-lt"/>
              </a:rPr>
              <a:t>teknologi</a:t>
            </a:r>
            <a:r>
              <a:rPr lang="en-US" dirty="0">
                <a:ea typeface="+mn-lt"/>
                <a:cs typeface="+mn-lt"/>
              </a:rPr>
              <a:t> sangat </a:t>
            </a:r>
            <a:r>
              <a:rPr lang="en-US" dirty="0" err="1">
                <a:ea typeface="+mn-lt"/>
                <a:cs typeface="+mn-lt"/>
              </a:rPr>
              <a:t>besar</a:t>
            </a:r>
            <a:r>
              <a:rPr lang="en-US" dirty="0">
                <a:ea typeface="+mn-lt"/>
                <a:cs typeface="+mn-lt"/>
              </a:rPr>
              <a:t> di </a:t>
            </a:r>
            <a:r>
              <a:rPr lang="en-US" dirty="0" err="1">
                <a:ea typeface="+mn-lt"/>
                <a:cs typeface="+mn-lt"/>
              </a:rPr>
              <a:t>kota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pintar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sehingga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kelemahan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kecil</a:t>
            </a:r>
            <a:r>
              <a:rPr lang="en-US" dirty="0">
                <a:ea typeface="+mn-lt"/>
                <a:cs typeface="+mn-lt"/>
              </a:rPr>
              <a:t> pun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menyebabkan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kerusakan</a:t>
            </a:r>
            <a:r>
              <a:rPr lang="en-US" dirty="0">
                <a:ea typeface="+mn-lt"/>
                <a:cs typeface="+mn-lt"/>
              </a:rPr>
              <a:t> yang </a:t>
            </a:r>
            <a:r>
              <a:rPr lang="en-US" dirty="0" err="1">
                <a:ea typeface="+mn-lt"/>
                <a:cs typeface="+mn-lt"/>
              </a:rPr>
              <a:t>cukup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besar</a:t>
            </a:r>
            <a:endParaRPr lang="en-US" dirty="0" err="1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AD68B9F-7BAC-4F7A-B926-1284514A7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66250" y="4664303"/>
            <a:ext cx="7473350" cy="1511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69430-8157-475C-8E3C-2F35DFA2DE36}"/>
              </a:ext>
            </a:extLst>
          </p:cNvPr>
          <p:cNvSpPr txBox="1"/>
          <p:nvPr/>
        </p:nvSpPr>
        <p:spPr>
          <a:xfrm>
            <a:off x="9296400" y="6190921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62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3A26-8DB0-4D9E-91CB-4973D871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Resiko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3A3F978-4205-4A63-AA66-82A69BEAB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93" y="2444330"/>
            <a:ext cx="11684658" cy="4202142"/>
          </a:xfrm>
        </p:spPr>
      </p:pic>
    </p:spTree>
    <p:extLst>
      <p:ext uri="{BB962C8B-B14F-4D97-AF65-F5344CB8AC3E}">
        <p14:creationId xmlns:p14="http://schemas.microsoft.com/office/powerpoint/2010/main" val="66190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453-1BA5-420B-B363-DA45F17D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Jadi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E6666-67BF-4D30-8A09-970AAA4FF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174397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Big Data </a:t>
            </a:r>
            <a:r>
              <a:rPr lang="en-US" dirty="0" err="1">
                <a:ea typeface="+mn-lt"/>
                <a:cs typeface="+mn-lt"/>
              </a:rPr>
              <a:t>adalah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bidang</a:t>
            </a:r>
            <a:r>
              <a:rPr lang="en-US" dirty="0">
                <a:ea typeface="+mn-lt"/>
                <a:cs typeface="+mn-lt"/>
              </a:rPr>
              <a:t> yang </a:t>
            </a:r>
            <a:r>
              <a:rPr lang="en-US" dirty="0" err="1">
                <a:ea typeface="+mn-lt"/>
                <a:cs typeface="+mn-lt"/>
              </a:rPr>
              <a:t>memperlakukan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untuk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menganalisis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mengekstrak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secara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sistematis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dari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atau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sebaliknya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menangani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kumpulan</a:t>
            </a:r>
            <a:r>
              <a:rPr lang="en-US" dirty="0">
                <a:ea typeface="+mn-lt"/>
                <a:cs typeface="+mn-lt"/>
              </a:rPr>
              <a:t> data yang </a:t>
            </a:r>
            <a:r>
              <a:rPr lang="en-US" dirty="0" err="1">
                <a:ea typeface="+mn-lt"/>
                <a:cs typeface="+mn-lt"/>
              </a:rPr>
              <a:t>terlalu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besar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atau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kompleks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untuk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ditangani</a:t>
            </a:r>
            <a:r>
              <a:rPr lang="en-US" dirty="0">
                <a:ea typeface="+mn-lt"/>
                <a:cs typeface="+mn-lt"/>
              </a:rPr>
              <a:t> oleh </a:t>
            </a:r>
            <a:r>
              <a:rPr lang="en-US" dirty="0" err="1">
                <a:ea typeface="+mn-lt"/>
                <a:cs typeface="+mn-lt"/>
              </a:rPr>
              <a:t>perangkat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lunak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aplikasi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pemrosesan</a:t>
            </a:r>
            <a:r>
              <a:rPr lang="en-US" dirty="0">
                <a:ea typeface="+mn-lt"/>
                <a:cs typeface="+mn-lt"/>
              </a:rPr>
              <a:t> data </a:t>
            </a:r>
            <a:r>
              <a:rPr lang="en-US" dirty="0" err="1">
                <a:ea typeface="+mn-lt"/>
                <a:cs typeface="+mn-lt"/>
              </a:rPr>
              <a:t>tradisional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pPr marL="0" indent="0" algn="just">
              <a:buClr>
                <a:srgbClr val="1287C3"/>
              </a:buClr>
              <a:buNone/>
            </a:pPr>
            <a:endParaRPr lang="en-US" dirty="0"/>
          </a:p>
        </p:txBody>
      </p:sp>
      <p:pic>
        <p:nvPicPr>
          <p:cNvPr id="4" name="Picture 4" descr="A picture containing text, device, close&#10;&#10;Description automatically generated">
            <a:extLst>
              <a:ext uri="{FF2B5EF4-FFF2-40B4-BE49-F238E27FC236}">
                <a16:creationId xmlns:a16="http://schemas.microsoft.com/office/drawing/2014/main" id="{B7E6323B-19A4-4B9F-891A-06B94293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70476" y="4180936"/>
            <a:ext cx="4612256" cy="2306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AA519-CB32-4C27-AF7D-BACB54D72F3F}"/>
              </a:ext>
            </a:extLst>
          </p:cNvPr>
          <p:cNvSpPr txBox="1"/>
          <p:nvPr/>
        </p:nvSpPr>
        <p:spPr>
          <a:xfrm>
            <a:off x="9339532" y="6487064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BY-NC-ND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529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069-8138-4CBB-84AE-A60B4FA3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651" y="168215"/>
            <a:ext cx="10018713" cy="731807"/>
          </a:xfrm>
        </p:spPr>
        <p:txBody>
          <a:bodyPr/>
          <a:lstStyle/>
          <a:p>
            <a:r>
              <a:rPr lang="en-US" dirty="0"/>
              <a:t>Ciri Khas Big Data</a:t>
            </a:r>
          </a:p>
        </p:txBody>
      </p:sp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8B06A109-2FBA-4793-9D1B-C88568D2A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704" y="1085491"/>
            <a:ext cx="8110793" cy="5611483"/>
          </a:xfrm>
        </p:spPr>
      </p:pic>
    </p:spTree>
    <p:extLst>
      <p:ext uri="{BB962C8B-B14F-4D97-AF65-F5344CB8AC3E}">
        <p14:creationId xmlns:p14="http://schemas.microsoft.com/office/powerpoint/2010/main" val="83692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09B2-76D3-4C44-9CE3-71B83A64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 dan Big Data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6538A9-03EC-46F1-89F0-632B011CF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8645" y="2983302"/>
            <a:ext cx="5946500" cy="3124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896201-B5FB-4954-8FEB-2D6AA5AFE77F}"/>
              </a:ext>
            </a:extLst>
          </p:cNvPr>
          <p:cNvSpPr txBox="1"/>
          <p:nvPr/>
        </p:nvSpPr>
        <p:spPr>
          <a:xfrm>
            <a:off x="329301" y="6107502"/>
            <a:ext cx="5945188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</a:t>
            </a:r>
            <a:r>
              <a:rPr lang="en-US"/>
              <a:t>.</a:t>
            </a:r>
          </a:p>
        </p:txBody>
      </p:sp>
      <p:pic>
        <p:nvPicPr>
          <p:cNvPr id="7" name="Picture 7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C10EC29A-5B2E-4C2E-AA7F-1BF366826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77796" y="3032185"/>
            <a:ext cx="4684143" cy="3122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2E96C-024E-44BE-8F60-B624CB70252B}"/>
              </a:ext>
            </a:extLst>
          </p:cNvPr>
          <p:cNvSpPr txBox="1"/>
          <p:nvPr/>
        </p:nvSpPr>
        <p:spPr>
          <a:xfrm>
            <a:off x="6377796" y="6154947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7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79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6A00-145B-467E-8374-BF406BB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Karakteristik</a:t>
            </a:r>
            <a:r>
              <a:rPr lang="en-US" dirty="0"/>
              <a:t> Smart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DAA97-8EDF-4771-B47B-7DEA71D5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 Economy</a:t>
            </a:r>
          </a:p>
          <a:p>
            <a:pPr>
              <a:buClr>
                <a:srgbClr val="1287C3"/>
              </a:buClr>
            </a:pPr>
            <a:r>
              <a:rPr lang="en-US" dirty="0"/>
              <a:t>Smart People</a:t>
            </a:r>
          </a:p>
          <a:p>
            <a:pPr>
              <a:buClr>
                <a:srgbClr val="1287C3"/>
              </a:buClr>
            </a:pPr>
            <a:r>
              <a:rPr lang="en-US" dirty="0"/>
              <a:t>Smart Governance</a:t>
            </a:r>
          </a:p>
          <a:p>
            <a:pPr>
              <a:buClr>
                <a:srgbClr val="1287C3"/>
              </a:buClr>
            </a:pPr>
            <a:r>
              <a:rPr lang="en-US" dirty="0"/>
              <a:t>Smart Mobility</a:t>
            </a:r>
          </a:p>
          <a:p>
            <a:pPr>
              <a:buClr>
                <a:srgbClr val="1287C3"/>
              </a:buClr>
            </a:pPr>
            <a:r>
              <a:rPr lang="en-US" dirty="0"/>
              <a:t>Smart Environment</a:t>
            </a:r>
          </a:p>
          <a:p>
            <a:pPr>
              <a:buClr>
                <a:srgbClr val="1287C3"/>
              </a:buClr>
            </a:pPr>
            <a:r>
              <a:rPr lang="en-US" dirty="0"/>
              <a:t>Smart Living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051C946-910E-4C73-9F99-398A1AAA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1" y="2250673"/>
            <a:ext cx="5518029" cy="43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6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4D63-368B-452B-813B-1798D8A0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Smart Economy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57A9-6474-481D-B399-98BF51BC4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34395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3200" dirty="0" err="1">
                <a:ea typeface="+mn-lt"/>
                <a:cs typeface="+mn-lt"/>
              </a:rPr>
              <a:t>Ekonomi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sering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mengacu</a:t>
            </a:r>
            <a:r>
              <a:rPr lang="en-US" sz="3200" dirty="0">
                <a:ea typeface="+mn-lt"/>
                <a:cs typeface="+mn-lt"/>
              </a:rPr>
              <a:t> pada </a:t>
            </a:r>
            <a:r>
              <a:rPr lang="en-US" sz="3200" dirty="0" err="1">
                <a:ea typeface="+mn-lt"/>
                <a:cs typeface="+mn-lt"/>
              </a:rPr>
              <a:t>kekayaan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dirty="0" err="1">
                <a:ea typeface="+mn-lt"/>
                <a:cs typeface="+mn-lt"/>
              </a:rPr>
              <a:t>sumber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daya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kota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terutama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hal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produksi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dirty="0" err="1">
                <a:ea typeface="+mn-lt"/>
                <a:cs typeface="+mn-lt"/>
              </a:rPr>
              <a:t>konsumsi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barang</a:t>
            </a:r>
            <a:r>
              <a:rPr lang="en-US" sz="3200" dirty="0">
                <a:ea typeface="+mn-lt"/>
                <a:cs typeface="+mn-lt"/>
              </a:rPr>
              <a:t> dan </a:t>
            </a:r>
            <a:r>
              <a:rPr lang="en-US" sz="3200" dirty="0" err="1">
                <a:ea typeface="+mn-lt"/>
                <a:cs typeface="+mn-lt"/>
              </a:rPr>
              <a:t>jasa</a:t>
            </a:r>
            <a:r>
              <a:rPr lang="en-US" sz="3200" dirty="0">
                <a:ea typeface="+mn-lt"/>
                <a:cs typeface="+mn-lt"/>
              </a:rPr>
              <a:t>. </a:t>
            </a:r>
            <a:endParaRPr lang="en-US" sz="3200">
              <a:ea typeface="+mn-lt"/>
              <a:cs typeface="+mn-lt"/>
            </a:endParaRPr>
          </a:p>
          <a:p>
            <a:pPr algn="just">
              <a:buClr>
                <a:srgbClr val="1287C3"/>
              </a:buClr>
            </a:pPr>
            <a:r>
              <a:rPr lang="en-US" sz="3200" dirty="0">
                <a:ea typeface="+mn-lt"/>
                <a:cs typeface="+mn-lt"/>
              </a:rPr>
              <a:t>Faktor-</a:t>
            </a:r>
            <a:r>
              <a:rPr lang="en-US" sz="3200" dirty="0" err="1">
                <a:ea typeface="+mn-lt"/>
                <a:cs typeface="+mn-lt"/>
              </a:rPr>
              <a:t>faktor</a:t>
            </a:r>
            <a:r>
              <a:rPr lang="en-US" sz="3200" dirty="0">
                <a:ea typeface="+mn-lt"/>
                <a:cs typeface="+mn-lt"/>
              </a:rPr>
              <a:t> yang </a:t>
            </a:r>
            <a:r>
              <a:rPr lang="en-US" sz="3200" dirty="0" err="1">
                <a:ea typeface="+mn-lt"/>
                <a:cs typeface="+mn-lt"/>
              </a:rPr>
              <a:t>harus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dimasukkan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dalam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ekonomi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cerdas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adalah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kewirausahaan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inovasi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merek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dagang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fleksibilitas</a:t>
            </a:r>
            <a:r>
              <a:rPr lang="en-US" sz="3200" dirty="0">
                <a:ea typeface="+mn-lt"/>
                <a:cs typeface="+mn-lt"/>
              </a:rPr>
              <a:t> pasar </a:t>
            </a:r>
            <a:r>
              <a:rPr lang="en-US" sz="3200" dirty="0" err="1">
                <a:ea typeface="+mn-lt"/>
                <a:cs typeface="+mn-lt"/>
              </a:rPr>
              <a:t>tenaga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kerja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produktivitas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integrasi</a:t>
            </a:r>
            <a:r>
              <a:rPr lang="en-US" sz="3200" dirty="0">
                <a:ea typeface="+mn-lt"/>
                <a:cs typeface="+mn-lt"/>
              </a:rPr>
              <a:t> di pasar </a:t>
            </a:r>
            <a:r>
              <a:rPr lang="en-US" sz="3200" dirty="0" err="1">
                <a:ea typeface="+mn-lt"/>
                <a:cs typeface="+mn-lt"/>
              </a:rPr>
              <a:t>internasional</a:t>
            </a:r>
            <a:r>
              <a:rPr lang="en-US" sz="3200" dirty="0">
                <a:ea typeface="+mn-lt"/>
                <a:cs typeface="+mn-lt"/>
              </a:rPr>
              <a:t>, </a:t>
            </a:r>
            <a:r>
              <a:rPr lang="en-US" sz="3200" dirty="0" err="1">
                <a:ea typeface="+mn-lt"/>
                <a:cs typeface="+mn-lt"/>
              </a:rPr>
              <a:t>dll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8E6D9E2-63C2-4F03-971D-5FDF8143F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96375" y="4537206"/>
            <a:ext cx="2961738" cy="1895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35C21-4C7A-4729-9EDF-E654DD39586A}"/>
              </a:ext>
            </a:extLst>
          </p:cNvPr>
          <p:cNvSpPr txBox="1"/>
          <p:nvPr/>
        </p:nvSpPr>
        <p:spPr>
          <a:xfrm>
            <a:off x="8396377" y="6418023"/>
            <a:ext cx="1587500" cy="3175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035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A781-ACB8-491D-83D4-CEBA42E3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Smart People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BF68-664F-47A4-9E26-2668F539B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35037"/>
            <a:ext cx="10018713" cy="312420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>
                <a:ea typeface="+mn-lt"/>
                <a:cs typeface="+mn-lt"/>
              </a:rPr>
              <a:t>Kota </a:t>
            </a:r>
            <a:r>
              <a:rPr lang="en-US" sz="2800" dirty="0" err="1">
                <a:ea typeface="+mn-lt"/>
                <a:cs typeface="+mn-lt"/>
              </a:rPr>
              <a:t>pintar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akan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terus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tumbuh</a:t>
            </a:r>
            <a:r>
              <a:rPr lang="en-US" sz="2800" dirty="0">
                <a:ea typeface="+mn-lt"/>
                <a:cs typeface="+mn-lt"/>
              </a:rPr>
              <a:t> dan </a:t>
            </a:r>
            <a:r>
              <a:rPr lang="en-US" sz="2800" dirty="0" err="1">
                <a:ea typeface="+mn-lt"/>
                <a:cs typeface="+mn-lt"/>
              </a:rPr>
              <a:t>matang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selama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ada</a:t>
            </a:r>
            <a:r>
              <a:rPr lang="en-US" sz="2800" dirty="0">
                <a:ea typeface="+mn-lt"/>
                <a:cs typeface="+mn-lt"/>
              </a:rPr>
              <a:t> orang </a:t>
            </a:r>
            <a:r>
              <a:rPr lang="en-US" sz="2800" dirty="0" err="1">
                <a:ea typeface="+mn-lt"/>
                <a:cs typeface="+mn-lt"/>
              </a:rPr>
              <a:t>pintar</a:t>
            </a:r>
            <a:r>
              <a:rPr lang="en-US" sz="2800" dirty="0">
                <a:ea typeface="+mn-lt"/>
                <a:cs typeface="+mn-lt"/>
              </a:rPr>
              <a:t> dan </a:t>
            </a:r>
            <a:r>
              <a:rPr lang="en-US" sz="2800" dirty="0" err="1">
                <a:ea typeface="+mn-lt"/>
                <a:cs typeface="+mn-lt"/>
              </a:rPr>
              <a:t>teknologi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pintar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untuk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mendukungnya</a:t>
            </a:r>
            <a:r>
              <a:rPr lang="en-US" sz="2800" dirty="0">
                <a:ea typeface="+mn-lt"/>
                <a:cs typeface="+mn-lt"/>
              </a:rPr>
              <a:t>. Orang </a:t>
            </a:r>
            <a:r>
              <a:rPr lang="en-US" sz="2800" dirty="0" err="1">
                <a:ea typeface="+mn-lt"/>
                <a:cs typeface="+mn-lt"/>
              </a:rPr>
              <a:t>pintar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dapat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diukur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dari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beberapa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indikator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seperti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pendidikan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kreativitas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inovasi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partisipasi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dll</a:t>
            </a:r>
            <a:r>
              <a:rPr lang="en-US" sz="2800" dirty="0">
                <a:ea typeface="+mn-lt"/>
                <a:cs typeface="+mn-lt"/>
              </a:rPr>
              <a:t>. </a:t>
            </a:r>
            <a:endParaRPr lang="en-US"/>
          </a:p>
          <a:p>
            <a:pPr algn="just">
              <a:buClr>
                <a:srgbClr val="1287C3"/>
              </a:buClr>
            </a:pPr>
            <a:r>
              <a:rPr lang="en-US" sz="2800" dirty="0">
                <a:ea typeface="+mn-lt"/>
                <a:cs typeface="+mn-lt"/>
              </a:rPr>
              <a:t>Tingkat </a:t>
            </a:r>
            <a:r>
              <a:rPr lang="en-US" sz="2800" dirty="0" err="1">
                <a:ea typeface="+mn-lt"/>
                <a:cs typeface="+mn-lt"/>
              </a:rPr>
              <a:t>pendidikan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penduduk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dapat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dengan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mudah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diukur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dari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jumlah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pendidikan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menengah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perguruan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tinggi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atau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gelar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pendidikan</a:t>
            </a:r>
            <a:r>
              <a:rPr lang="en-US" sz="2800" dirty="0">
                <a:ea typeface="+mn-lt"/>
                <a:cs typeface="+mn-lt"/>
              </a:rPr>
              <a:t> universitas </a:t>
            </a:r>
            <a:r>
              <a:rPr lang="en-US" sz="2800" dirty="0" err="1">
                <a:ea typeface="+mn-lt"/>
                <a:cs typeface="+mn-lt"/>
              </a:rPr>
              <a:t>dalam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populasi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/>
          </a:p>
        </p:txBody>
      </p:sp>
      <p:pic>
        <p:nvPicPr>
          <p:cNvPr id="4" name="Picture 4" descr="Top View Photo Of People Near Wooden Table · Free Stock Photo">
            <a:extLst>
              <a:ext uri="{FF2B5EF4-FFF2-40B4-BE49-F238E27FC236}">
                <a16:creationId xmlns:a16="http://schemas.microsoft.com/office/drawing/2014/main" id="{D29E942D-AABF-44D6-AA9C-EDCBBF7D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155" y="4957837"/>
            <a:ext cx="2743199" cy="18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53F3-2207-46DF-94BB-540D15A9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Smart Governance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CBFB5-FAD6-4445-876A-5D33BAC9F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33754"/>
            <a:ext cx="10018713" cy="3124201"/>
          </a:xfrm>
        </p:spPr>
        <p:txBody>
          <a:bodyPr/>
          <a:lstStyle/>
          <a:p>
            <a:pPr algn="just"/>
            <a:r>
              <a:rPr lang="en-US" dirty="0">
                <a:ea typeface="+mn-lt"/>
                <a:cs typeface="+mn-lt"/>
              </a:rPr>
              <a:t>Tata </a:t>
            </a:r>
            <a:r>
              <a:rPr lang="en-US" dirty="0" err="1">
                <a:ea typeface="+mn-lt"/>
                <a:cs typeface="+mn-lt"/>
              </a:rPr>
              <a:t>kelola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diartikan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sebagai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sebuah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diorganisasikan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secara</a:t>
            </a:r>
            <a:r>
              <a:rPr lang="en-US" dirty="0">
                <a:ea typeface="+mn-lt"/>
                <a:cs typeface="+mn-lt"/>
              </a:rPr>
              <a:t> internal. </a:t>
            </a:r>
            <a:r>
              <a:rPr lang="en-US" dirty="0" err="1">
                <a:ea typeface="+mn-lt"/>
                <a:cs typeface="+mn-lt"/>
              </a:rPr>
              <a:t>Setiap</a:t>
            </a:r>
            <a:r>
              <a:rPr lang="en-US" dirty="0">
                <a:ea typeface="+mn-lt"/>
                <a:cs typeface="+mn-lt"/>
              </a:rPr>
              <a:t> smart city </a:t>
            </a:r>
            <a:r>
              <a:rPr lang="en-US" dirty="0" err="1">
                <a:ea typeface="+mn-lt"/>
                <a:cs typeface="+mn-lt"/>
              </a:rPr>
              <a:t>berbeda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karena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memiliki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tujuan</a:t>
            </a:r>
            <a:r>
              <a:rPr lang="en-US" dirty="0">
                <a:ea typeface="+mn-lt"/>
                <a:cs typeface="+mn-lt"/>
              </a:rPr>
              <a:t> masing-masing. Hal </a:t>
            </a:r>
            <a:r>
              <a:rPr lang="en-US" dirty="0" err="1">
                <a:ea typeface="+mn-lt"/>
                <a:cs typeface="+mn-lt"/>
              </a:rPr>
              <a:t>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menghasilkan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bentuk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dinamika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ekonomi</a:t>
            </a:r>
            <a:r>
              <a:rPr lang="en-US" dirty="0">
                <a:ea typeface="+mn-lt"/>
                <a:cs typeface="+mn-lt"/>
              </a:rPr>
              <a:t>. </a:t>
            </a:r>
            <a:endParaRPr lang="en-US"/>
          </a:p>
          <a:p>
            <a:pPr algn="just">
              <a:buClr>
                <a:srgbClr val="1287C3"/>
              </a:buClr>
            </a:pPr>
            <a:r>
              <a:rPr lang="en-US" dirty="0">
                <a:ea typeface="+mn-lt"/>
                <a:cs typeface="+mn-lt"/>
              </a:rPr>
              <a:t>Oleh </a:t>
            </a:r>
            <a:r>
              <a:rPr lang="en-US" dirty="0" err="1">
                <a:ea typeface="+mn-lt"/>
                <a:cs typeface="+mn-lt"/>
              </a:rPr>
              <a:t>karena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itu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pintar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biasanya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memiliki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bentuk</a:t>
            </a:r>
            <a:r>
              <a:rPr lang="en-US" dirty="0">
                <a:ea typeface="+mn-lt"/>
                <a:cs typeface="+mn-lt"/>
              </a:rPr>
              <a:t> tata </a:t>
            </a:r>
            <a:r>
              <a:rPr lang="en-US" dirty="0" err="1">
                <a:ea typeface="+mn-lt"/>
                <a:cs typeface="+mn-lt"/>
              </a:rPr>
              <a:t>kelolanya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sendiri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991C7BB-FC36-4BB7-A88E-1AC1054F2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63796" y="4529774"/>
            <a:ext cx="2743200" cy="2025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C1799-BAA5-45F9-834A-D86BBD867385}"/>
              </a:ext>
            </a:extLst>
          </p:cNvPr>
          <p:cNvSpPr txBox="1"/>
          <p:nvPr/>
        </p:nvSpPr>
        <p:spPr>
          <a:xfrm>
            <a:off x="8663796" y="6555297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7845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5BCFF-79CE-48BB-B215-8C68C730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Smart Mobility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7114-9137-481F-A7EE-A89844B87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2132164"/>
          </a:xfrm>
        </p:spPr>
        <p:txBody>
          <a:bodyPr/>
          <a:lstStyle/>
          <a:p>
            <a:pPr algn="just"/>
            <a:r>
              <a:rPr lang="en-US" sz="2800" dirty="0" err="1">
                <a:ea typeface="+mn-lt"/>
                <a:cs typeface="+mn-lt"/>
              </a:rPr>
              <a:t>Transportasi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mungkin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merupakan</a:t>
            </a:r>
            <a:r>
              <a:rPr lang="en-US" sz="2800" dirty="0">
                <a:ea typeface="+mn-lt"/>
                <a:cs typeface="+mn-lt"/>
              </a:rPr>
              <a:t> salah </a:t>
            </a:r>
            <a:r>
              <a:rPr lang="en-US" sz="2800" dirty="0" err="1">
                <a:ea typeface="+mn-lt"/>
                <a:cs typeface="+mn-lt"/>
              </a:rPr>
              <a:t>satu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aspek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terpenting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dari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sebuah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kota</a:t>
            </a:r>
            <a:r>
              <a:rPr lang="en-US" sz="2800" dirty="0">
                <a:ea typeface="+mn-lt"/>
                <a:cs typeface="+mn-lt"/>
              </a:rPr>
              <a:t>. </a:t>
            </a:r>
            <a:r>
              <a:rPr lang="en-US" sz="2800" dirty="0" err="1">
                <a:ea typeface="+mn-lt"/>
                <a:cs typeface="+mn-lt"/>
              </a:rPr>
              <a:t>Penghuni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perlu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cepat</a:t>
            </a:r>
            <a:r>
              <a:rPr lang="en-US" sz="2800" dirty="0">
                <a:ea typeface="+mn-lt"/>
                <a:cs typeface="+mn-lt"/>
              </a:rPr>
              <a:t> dan </a:t>
            </a:r>
            <a:r>
              <a:rPr lang="en-US" sz="2800" dirty="0" err="1">
                <a:ea typeface="+mn-lt"/>
                <a:cs typeface="+mn-lt"/>
              </a:rPr>
              <a:t>efisien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berpindah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dari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satu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titik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titik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lainnya</a:t>
            </a:r>
            <a:r>
              <a:rPr lang="en-US" sz="2800" dirty="0">
                <a:ea typeface="+mn-lt"/>
                <a:cs typeface="+mn-lt"/>
              </a:rPr>
              <a:t>. Sebagian </a:t>
            </a:r>
            <a:r>
              <a:rPr lang="en-US" sz="2800" dirty="0" err="1">
                <a:ea typeface="+mn-lt"/>
                <a:cs typeface="+mn-lt"/>
              </a:rPr>
              <a:t>besar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kota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pintar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fokus</a:t>
            </a:r>
            <a:r>
              <a:rPr lang="en-US" sz="2800" dirty="0">
                <a:ea typeface="+mn-lt"/>
                <a:cs typeface="+mn-lt"/>
              </a:rPr>
              <a:t> pada </a:t>
            </a:r>
            <a:r>
              <a:rPr lang="en-US" sz="2800" dirty="0" err="1">
                <a:ea typeface="+mn-lt"/>
                <a:cs typeface="+mn-lt"/>
              </a:rPr>
              <a:t>transportasi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dalam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kota</a:t>
            </a:r>
            <a:endParaRPr lang="en-US" sz="2800" dirty="0" err="1"/>
          </a:p>
        </p:txBody>
      </p:sp>
      <p:pic>
        <p:nvPicPr>
          <p:cNvPr id="4" name="Picture 4" descr="A train on the railway tracks&#10;&#10;Description automatically generated">
            <a:extLst>
              <a:ext uri="{FF2B5EF4-FFF2-40B4-BE49-F238E27FC236}">
                <a16:creationId xmlns:a16="http://schemas.microsoft.com/office/drawing/2014/main" id="{C58C4BF1-9F63-4138-B796-1C8CD8ECF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8249" y="4656826"/>
            <a:ext cx="2743200" cy="1828800"/>
          </a:xfrm>
          <a:prstGeom prst="rect">
            <a:avLst/>
          </a:prstGeom>
        </p:spPr>
      </p:pic>
      <p:pic>
        <p:nvPicPr>
          <p:cNvPr id="7" name="Picture 7" descr="Free picture: train station, vehicle, locomotive ...">
            <a:extLst>
              <a:ext uri="{FF2B5EF4-FFF2-40B4-BE49-F238E27FC236}">
                <a16:creationId xmlns:a16="http://schemas.microsoft.com/office/drawing/2014/main" id="{E01A9E2A-A64D-48CB-A6CF-C59A2E5CE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77" y="4663535"/>
            <a:ext cx="2743199" cy="181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4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CC8D-B9CB-4DB7-914D-BFB2E2CA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Smart Environment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10B8-FA29-4D72-AD68-C713CB685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159" y="2048773"/>
            <a:ext cx="8120902" cy="4317521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ea typeface="+mn-lt"/>
                <a:cs typeface="+mn-lt"/>
              </a:rPr>
              <a:t>Komunikasi </a:t>
            </a:r>
            <a:r>
              <a:rPr lang="en-US" sz="2800" dirty="0" err="1">
                <a:ea typeface="+mn-lt"/>
                <a:cs typeface="+mn-lt"/>
              </a:rPr>
              <a:t>hijau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adalah</a:t>
            </a:r>
            <a:r>
              <a:rPr lang="en-US" sz="2800" dirty="0">
                <a:ea typeface="+mn-lt"/>
                <a:cs typeface="+mn-lt"/>
              </a:rPr>
              <a:t> salah </a:t>
            </a:r>
            <a:r>
              <a:rPr lang="en-US" sz="2800" dirty="0" err="1">
                <a:ea typeface="+mn-lt"/>
                <a:cs typeface="+mn-lt"/>
              </a:rPr>
              <a:t>satu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tema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umum</a:t>
            </a:r>
            <a:r>
              <a:rPr lang="en-US" sz="2800" dirty="0">
                <a:ea typeface="+mn-lt"/>
                <a:cs typeface="+mn-lt"/>
              </a:rPr>
              <a:t> di </a:t>
            </a:r>
            <a:r>
              <a:rPr lang="en-US" sz="2800" dirty="0" err="1">
                <a:ea typeface="+mn-lt"/>
                <a:cs typeface="+mn-lt"/>
              </a:rPr>
              <a:t>kota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pintar</a:t>
            </a:r>
            <a:r>
              <a:rPr lang="en-US" sz="2800" dirty="0">
                <a:ea typeface="+mn-lt"/>
                <a:cs typeface="+mn-lt"/>
              </a:rPr>
              <a:t>. Kota-</a:t>
            </a:r>
            <a:r>
              <a:rPr lang="en-US" sz="2800" dirty="0" err="1">
                <a:ea typeface="+mn-lt"/>
                <a:cs typeface="+mn-lt"/>
              </a:rPr>
              <a:t>kota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ingin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mengurangi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jejak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karbon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mereka</a:t>
            </a:r>
            <a:r>
              <a:rPr lang="en-US" sz="2800" dirty="0">
                <a:ea typeface="+mn-lt"/>
                <a:cs typeface="+mn-lt"/>
              </a:rPr>
              <a:t>. </a:t>
            </a:r>
            <a:endParaRPr lang="en-US" sz="2800"/>
          </a:p>
          <a:p>
            <a:pPr algn="just">
              <a:buClr>
                <a:srgbClr val="1287C3"/>
              </a:buClr>
            </a:pPr>
            <a:r>
              <a:rPr lang="en-US" sz="2800" dirty="0" err="1">
                <a:ea typeface="+mn-lt"/>
                <a:cs typeface="+mn-lt"/>
              </a:rPr>
              <a:t>Beberapa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upaya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telah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dilakukan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dengan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berbagai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cara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seperti</a:t>
            </a:r>
            <a:r>
              <a:rPr lang="en-US" sz="2800" dirty="0">
                <a:ea typeface="+mn-lt"/>
                <a:cs typeface="+mn-lt"/>
              </a:rPr>
              <a:t> upgrade </a:t>
            </a:r>
            <a:r>
              <a:rPr lang="en-US" sz="2800" dirty="0" err="1">
                <a:ea typeface="+mn-lt"/>
                <a:cs typeface="+mn-lt"/>
              </a:rPr>
              <a:t>ke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kendaraan</a:t>
            </a:r>
            <a:r>
              <a:rPr lang="en-US" sz="2800" dirty="0">
                <a:ea typeface="+mn-lt"/>
                <a:cs typeface="+mn-lt"/>
              </a:rPr>
              <a:t> yang </a:t>
            </a:r>
            <a:r>
              <a:rPr lang="en-US" sz="2800" dirty="0" err="1">
                <a:ea typeface="+mn-lt"/>
                <a:cs typeface="+mn-lt"/>
              </a:rPr>
              <a:t>lebih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ramah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lingkungan</a:t>
            </a:r>
            <a:r>
              <a:rPr lang="en-US" sz="2800" dirty="0">
                <a:ea typeface="+mn-lt"/>
                <a:cs typeface="+mn-lt"/>
              </a:rPr>
              <a:t> (</a:t>
            </a:r>
            <a:r>
              <a:rPr lang="en-US" sz="2800" dirty="0" err="1">
                <a:ea typeface="+mn-lt"/>
                <a:cs typeface="+mn-lt"/>
              </a:rPr>
              <a:t>kendaraan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listrik</a:t>
            </a:r>
            <a:r>
              <a:rPr lang="en-US" sz="2800" dirty="0">
                <a:ea typeface="+mn-lt"/>
                <a:cs typeface="+mn-lt"/>
              </a:rPr>
              <a:t>) dan </a:t>
            </a:r>
            <a:r>
              <a:rPr lang="en-US" sz="2800" dirty="0" err="1">
                <a:ea typeface="+mn-lt"/>
                <a:cs typeface="+mn-lt"/>
              </a:rPr>
              <a:t>pengelolaan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sampah</a:t>
            </a:r>
            <a:r>
              <a:rPr lang="en-US" sz="2800" dirty="0">
                <a:ea typeface="+mn-lt"/>
                <a:cs typeface="+mn-lt"/>
              </a:rPr>
              <a:t> yang </a:t>
            </a:r>
            <a:r>
              <a:rPr lang="en-US" sz="2800" dirty="0" err="1">
                <a:ea typeface="+mn-lt"/>
                <a:cs typeface="+mn-lt"/>
              </a:rPr>
              <a:t>lebih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efisien</a:t>
            </a:r>
            <a:r>
              <a:rPr lang="en-US" sz="2800" dirty="0">
                <a:ea typeface="+mn-lt"/>
                <a:cs typeface="+mn-lt"/>
              </a:rPr>
              <a:t>. Selain </a:t>
            </a:r>
            <a:r>
              <a:rPr lang="en-US" sz="2800" dirty="0" err="1">
                <a:ea typeface="+mn-lt"/>
                <a:cs typeface="+mn-lt"/>
              </a:rPr>
              <a:t>itu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bangunan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pintar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dapat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meningkatkan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lingkungan</a:t>
            </a:r>
            <a:r>
              <a:rPr lang="en-US" sz="2800" dirty="0">
                <a:ea typeface="+mn-lt"/>
                <a:cs typeface="+mn-lt"/>
              </a:rPr>
              <a:t> dan </a:t>
            </a:r>
            <a:r>
              <a:rPr lang="en-US" sz="2800" dirty="0" err="1">
                <a:ea typeface="+mn-lt"/>
                <a:cs typeface="+mn-lt"/>
              </a:rPr>
              <a:t>daya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tarik</a:t>
            </a:r>
            <a:endParaRPr lang="en-US" sz="2800" dirty="0">
              <a:ea typeface="+mn-lt"/>
              <a:cs typeface="+mn-lt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22D23B-FE49-4F34-B84B-A9A63367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54551" y="3836208"/>
            <a:ext cx="2743200" cy="283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34416F-A110-406F-8848-060F77887926}"/>
              </a:ext>
            </a:extLst>
          </p:cNvPr>
          <p:cNvSpPr txBox="1"/>
          <p:nvPr/>
        </p:nvSpPr>
        <p:spPr>
          <a:xfrm>
            <a:off x="9454551" y="6674150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976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DB75-8EA4-4AC8-A444-3C387EFE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Living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D1E2-068B-4A34-BF8F-47DB85502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19376"/>
            <a:ext cx="10018713" cy="2635371"/>
          </a:xfrm>
        </p:spPr>
        <p:txBody>
          <a:bodyPr/>
          <a:lstStyle/>
          <a:p>
            <a:pPr algn="just"/>
            <a:r>
              <a:rPr lang="en-US" sz="2800" dirty="0" err="1">
                <a:ea typeface="+mn-lt"/>
                <a:cs typeface="+mn-lt"/>
              </a:rPr>
              <a:t>Penduduk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adalah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kunci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kemajuan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suatu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kota</a:t>
            </a:r>
            <a:r>
              <a:rPr lang="en-US" sz="2800" dirty="0">
                <a:ea typeface="+mn-lt"/>
                <a:cs typeface="+mn-lt"/>
              </a:rPr>
              <a:t>. </a:t>
            </a:r>
            <a:r>
              <a:rPr lang="en-US" sz="2800" dirty="0" err="1">
                <a:ea typeface="+mn-lt"/>
                <a:cs typeface="+mn-lt"/>
              </a:rPr>
              <a:t>Peningkatan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kualitas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hidup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penduduk</a:t>
            </a:r>
            <a:r>
              <a:rPr lang="en-US" sz="2800" dirty="0">
                <a:ea typeface="+mn-lt"/>
                <a:cs typeface="+mn-lt"/>
              </a:rPr>
              <a:t> sangat </a:t>
            </a:r>
            <a:r>
              <a:rPr lang="en-US" sz="2800" dirty="0" err="1">
                <a:ea typeface="+mn-lt"/>
                <a:cs typeface="+mn-lt"/>
              </a:rPr>
              <a:t>penting</a:t>
            </a:r>
            <a:r>
              <a:rPr lang="en-US" sz="2800" dirty="0">
                <a:ea typeface="+mn-lt"/>
                <a:cs typeface="+mn-lt"/>
              </a:rPr>
              <a:t>, dan </a:t>
            </a:r>
            <a:r>
              <a:rPr lang="en-US" sz="2800" dirty="0" err="1">
                <a:ea typeface="+mn-lt"/>
                <a:cs typeface="+mn-lt"/>
              </a:rPr>
              <a:t>perhatian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diperlukan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untuk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fasilitas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budaya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kondisi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kesehatan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keselamatan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individu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kualitas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perumahan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fasilitas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pendidikan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daya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tarik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wisata</a:t>
            </a:r>
            <a:r>
              <a:rPr lang="en-US" sz="2800" dirty="0">
                <a:ea typeface="+mn-lt"/>
                <a:cs typeface="+mn-lt"/>
              </a:rPr>
              <a:t>, dan </a:t>
            </a:r>
            <a:r>
              <a:rPr lang="en-US" sz="2800" dirty="0" err="1">
                <a:ea typeface="+mn-lt"/>
                <a:cs typeface="+mn-lt"/>
              </a:rPr>
              <a:t>kohesi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sosial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/>
          </a:p>
        </p:txBody>
      </p:sp>
      <p:pic>
        <p:nvPicPr>
          <p:cNvPr id="4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434A57FC-F650-4F3F-95DA-8173EE04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71118" y="4026280"/>
            <a:ext cx="4482858" cy="2514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4A721-402A-49A7-85B1-418047119B98}"/>
              </a:ext>
            </a:extLst>
          </p:cNvPr>
          <p:cNvSpPr txBox="1"/>
          <p:nvPr/>
        </p:nvSpPr>
        <p:spPr>
          <a:xfrm>
            <a:off x="9310777" y="6540859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BY-NC-ND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1789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</Words>
  <Application>Microsoft Office PowerPoint</Application>
  <PresentationFormat>Widescreen</PresentationFormat>
  <Paragraphs>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Parallax</vt:lpstr>
      <vt:lpstr>Internet of Things</vt:lpstr>
      <vt:lpstr>Smart City dan Big Data</vt:lpstr>
      <vt:lpstr>Karakteristik Smart City</vt:lpstr>
      <vt:lpstr>Smart Economy</vt:lpstr>
      <vt:lpstr>Smart People</vt:lpstr>
      <vt:lpstr>Smart Governance</vt:lpstr>
      <vt:lpstr>Smart Mobility</vt:lpstr>
      <vt:lpstr>Smart Environment</vt:lpstr>
      <vt:lpstr>Smart Living</vt:lpstr>
      <vt:lpstr>Solusi IoT untuk Smart City</vt:lpstr>
      <vt:lpstr>Tantangan Kedepan</vt:lpstr>
      <vt:lpstr>Perencanaan</vt:lpstr>
      <vt:lpstr>Biaya dan Kualitas</vt:lpstr>
      <vt:lpstr>Keamanan dan Privasi</vt:lpstr>
      <vt:lpstr>Resiko</vt:lpstr>
      <vt:lpstr>Jadi Big Data?</vt:lpstr>
      <vt:lpstr>Ciri Khas 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146</cp:revision>
  <dcterms:created xsi:type="dcterms:W3CDTF">2012-12-03T06:56:55Z</dcterms:created>
  <dcterms:modified xsi:type="dcterms:W3CDTF">2021-11-27T03:40:20Z</dcterms:modified>
</cp:coreProperties>
</file>